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"/>
  </p:notesMasterIdLst>
  <p:sldIdLst>
    <p:sldId id="260" r:id="rId2"/>
    <p:sldId id="261" r:id="rId3"/>
    <p:sldId id="262" r:id="rId4"/>
    <p:sldId id="263" r:id="rId5"/>
    <p:sldId id="264" r:id="rId6"/>
  </p:sldIdLst>
  <p:sldSz cx="12192000" cy="6858000"/>
  <p:notesSz cx="6858000" cy="9144000"/>
  <p:defaultTextStyle>
    <a:defPPr>
      <a:defRPr lang="en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E02F971-86F5-428E-BC14-A8CDA14DE2B7}" v="116" dt="2023-10-29T14:12:18.08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15" autoAdjust="0"/>
    <p:restoredTop sz="94660"/>
  </p:normalViewPr>
  <p:slideViewPr>
    <p:cSldViewPr snapToGrid="0">
      <p:cViewPr>
        <p:scale>
          <a:sx n="68" d="100"/>
          <a:sy n="68" d="100"/>
        </p:scale>
        <p:origin x="1433" y="6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hann Bock Severin" userId="3b36179260fc8001" providerId="LiveId" clId="{75031B97-AB39-4A14-A0DA-11E482813836}"/>
    <pc:docChg chg="undo redo custSel addSld delSld modSld sldOrd addSection modSection">
      <pc:chgData name="Johann Bock Severin" userId="3b36179260fc8001" providerId="LiveId" clId="{75031B97-AB39-4A14-A0DA-11E482813836}" dt="2023-03-28T09:27:00.527" v="5262" actId="14826"/>
      <pc:docMkLst>
        <pc:docMk/>
      </pc:docMkLst>
      <pc:sldChg chg="addSp delSp modSp mod modTransition">
        <pc:chgData name="Johann Bock Severin" userId="3b36179260fc8001" providerId="LiveId" clId="{75031B97-AB39-4A14-A0DA-11E482813836}" dt="2023-03-23T16:58:26.377" v="2033" actId="1076"/>
        <pc:sldMkLst>
          <pc:docMk/>
          <pc:sldMk cId="1081971358" sldId="256"/>
        </pc:sldMkLst>
        <pc:spChg chg="add del mod">
          <ac:chgData name="Johann Bock Severin" userId="3b36179260fc8001" providerId="LiveId" clId="{75031B97-AB39-4A14-A0DA-11E482813836}" dt="2023-03-23T16:25:14.016" v="1536"/>
          <ac:spMkLst>
            <pc:docMk/>
            <pc:sldMk cId="1081971358" sldId="256"/>
            <ac:spMk id="2" creationId="{B3260652-C257-7705-6A77-E4B2B9870EA2}"/>
          </ac:spMkLst>
        </pc:spChg>
        <pc:spChg chg="add mod">
          <ac:chgData name="Johann Bock Severin" userId="3b36179260fc8001" providerId="LiveId" clId="{75031B97-AB39-4A14-A0DA-11E482813836}" dt="2023-03-23T16:58:26.377" v="2033" actId="1076"/>
          <ac:spMkLst>
            <pc:docMk/>
            <pc:sldMk cId="1081971358" sldId="256"/>
            <ac:spMk id="3" creationId="{59EBE4D9-C7B7-FAD0-FE32-1D6186D14929}"/>
          </ac:spMkLst>
        </pc:spChg>
        <pc:spChg chg="mod">
          <ac:chgData name="Johann Bock Severin" userId="3b36179260fc8001" providerId="LiveId" clId="{75031B97-AB39-4A14-A0DA-11E482813836}" dt="2023-03-23T16:58:21.048" v="2032" actId="1076"/>
          <ac:spMkLst>
            <pc:docMk/>
            <pc:sldMk cId="1081971358" sldId="256"/>
            <ac:spMk id="10" creationId="{0D3FF8D8-9683-E848-E66E-EF68C97D4A61}"/>
          </ac:spMkLst>
        </pc:spChg>
        <pc:spChg chg="add del mod">
          <ac:chgData name="Johann Bock Severin" userId="3b36179260fc8001" providerId="LiveId" clId="{75031B97-AB39-4A14-A0DA-11E482813836}" dt="2023-03-22T15:01:08.159" v="9"/>
          <ac:spMkLst>
            <pc:docMk/>
            <pc:sldMk cId="1081971358" sldId="256"/>
            <ac:spMk id="11" creationId="{A4C65E62-7BA5-E55C-3E7D-F972480DB899}"/>
          </ac:spMkLst>
        </pc:spChg>
        <pc:spChg chg="add del mod">
          <ac:chgData name="Johann Bock Severin" userId="3b36179260fc8001" providerId="LiveId" clId="{75031B97-AB39-4A14-A0DA-11E482813836}" dt="2023-03-22T15:01:16.619" v="12"/>
          <ac:spMkLst>
            <pc:docMk/>
            <pc:sldMk cId="1081971358" sldId="256"/>
            <ac:spMk id="12" creationId="{D2107285-1EBA-BEB2-50B3-93F95B4E11F0}"/>
          </ac:spMkLst>
        </pc:spChg>
      </pc:sldChg>
      <pc:sldChg chg="new del modTransition">
        <pc:chgData name="Johann Bock Severin" userId="3b36179260fc8001" providerId="LiveId" clId="{75031B97-AB39-4A14-A0DA-11E482813836}" dt="2023-03-22T16:35:08.553" v="1063" actId="47"/>
        <pc:sldMkLst>
          <pc:docMk/>
          <pc:sldMk cId="1062807389" sldId="257"/>
        </pc:sldMkLst>
      </pc:sldChg>
      <pc:sldChg chg="addSp modSp add mod modTransition">
        <pc:chgData name="Johann Bock Severin" userId="3b36179260fc8001" providerId="LiveId" clId="{75031B97-AB39-4A14-A0DA-11E482813836}" dt="2023-03-23T17:01:12.023" v="2299" actId="2710"/>
        <pc:sldMkLst>
          <pc:docMk/>
          <pc:sldMk cId="15453308" sldId="258"/>
        </pc:sldMkLst>
        <pc:spChg chg="add mod">
          <ac:chgData name="Johann Bock Severin" userId="3b36179260fc8001" providerId="LiveId" clId="{75031B97-AB39-4A14-A0DA-11E482813836}" dt="2023-03-23T17:01:12.023" v="2299" actId="2710"/>
          <ac:spMkLst>
            <pc:docMk/>
            <pc:sldMk cId="15453308" sldId="258"/>
            <ac:spMk id="2" creationId="{B6D64915-F8B4-8CF8-9EC6-242F929D252B}"/>
          </ac:spMkLst>
        </pc:spChg>
        <pc:spChg chg="mod">
          <ac:chgData name="Johann Bock Severin" userId="3b36179260fc8001" providerId="LiveId" clId="{75031B97-AB39-4A14-A0DA-11E482813836}" dt="2023-03-22T15:07:15.747" v="182" actId="207"/>
          <ac:spMkLst>
            <pc:docMk/>
            <pc:sldMk cId="15453308" sldId="258"/>
            <ac:spMk id="10" creationId="{0D3FF8D8-9683-E848-E66E-EF68C97D4A61}"/>
          </ac:spMkLst>
        </pc:spChg>
      </pc:sldChg>
      <pc:sldChg chg="addSp delSp modSp add mod ord">
        <pc:chgData name="Johann Bock Severin" userId="3b36179260fc8001" providerId="LiveId" clId="{75031B97-AB39-4A14-A0DA-11E482813836}" dt="2023-03-28T09:27:00.527" v="5262" actId="14826"/>
        <pc:sldMkLst>
          <pc:docMk/>
          <pc:sldMk cId="1170703761" sldId="259"/>
        </pc:sldMkLst>
        <pc:spChg chg="del">
          <ac:chgData name="Johann Bock Severin" userId="3b36179260fc8001" providerId="LiveId" clId="{75031B97-AB39-4A14-A0DA-11E482813836}" dt="2023-03-22T15:07:52.126" v="188" actId="478"/>
          <ac:spMkLst>
            <pc:docMk/>
            <pc:sldMk cId="1170703761" sldId="259"/>
            <ac:spMk id="2" creationId="{B6D64915-F8B4-8CF8-9EC6-242F929D252B}"/>
          </ac:spMkLst>
        </pc:spChg>
        <pc:spChg chg="mod">
          <ac:chgData name="Johann Bock Severin" userId="3b36179260fc8001" providerId="LiveId" clId="{75031B97-AB39-4A14-A0DA-11E482813836}" dt="2023-03-23T16:57:36.666" v="2027"/>
          <ac:spMkLst>
            <pc:docMk/>
            <pc:sldMk cId="1170703761" sldId="259"/>
            <ac:spMk id="3" creationId="{144344CB-807F-175B-C69D-54033C99AE90}"/>
          </ac:spMkLst>
        </pc:spChg>
        <pc:spChg chg="add del mod">
          <ac:chgData name="Johann Bock Severin" userId="3b36179260fc8001" providerId="LiveId" clId="{75031B97-AB39-4A14-A0DA-11E482813836}" dt="2023-03-22T15:12:16.350" v="198"/>
          <ac:spMkLst>
            <pc:docMk/>
            <pc:sldMk cId="1170703761" sldId="259"/>
            <ac:spMk id="3" creationId="{D844AB62-B206-32F3-BE5F-08179A0A8D21}"/>
          </ac:spMkLst>
        </pc:spChg>
        <pc:spChg chg="add mod">
          <ac:chgData name="Johann Bock Severin" userId="3b36179260fc8001" providerId="LiveId" clId="{75031B97-AB39-4A14-A0DA-11E482813836}" dt="2023-03-22T15:38:46.338" v="577" actId="1076"/>
          <ac:spMkLst>
            <pc:docMk/>
            <pc:sldMk cId="1170703761" sldId="259"/>
            <ac:spMk id="5" creationId="{2714CFF5-0D17-F562-7588-65C23426FBF0}"/>
          </ac:spMkLst>
        </pc:spChg>
        <pc:spChg chg="mod">
          <ac:chgData name="Johann Bock Severin" userId="3b36179260fc8001" providerId="LiveId" clId="{75031B97-AB39-4A14-A0DA-11E482813836}" dt="2023-03-22T15:50:31.182" v="855" actId="20577"/>
          <ac:spMkLst>
            <pc:docMk/>
            <pc:sldMk cId="1170703761" sldId="259"/>
            <ac:spMk id="7" creationId="{19B8F91F-D835-2B65-F3E1-1318683CD06A}"/>
          </ac:spMkLst>
        </pc:spChg>
        <pc:spChg chg="mod">
          <ac:chgData name="Johann Bock Severin" userId="3b36179260fc8001" providerId="LiveId" clId="{75031B97-AB39-4A14-A0DA-11E482813836}" dt="2023-03-23T16:57:36.666" v="2027"/>
          <ac:spMkLst>
            <pc:docMk/>
            <pc:sldMk cId="1170703761" sldId="259"/>
            <ac:spMk id="9" creationId="{1729DD4A-CBD4-B1BF-6BC2-A9ECDBA92C33}"/>
          </ac:spMkLst>
        </pc:spChg>
        <pc:spChg chg="mod">
          <ac:chgData name="Johann Bock Severin" userId="3b36179260fc8001" providerId="LiveId" clId="{75031B97-AB39-4A14-A0DA-11E482813836}" dt="2023-03-22T15:08:34.074" v="195" actId="1076"/>
          <ac:spMkLst>
            <pc:docMk/>
            <pc:sldMk cId="1170703761" sldId="259"/>
            <ac:spMk id="10" creationId="{0D3FF8D8-9683-E848-E66E-EF68C97D4A61}"/>
          </ac:spMkLst>
        </pc:spChg>
        <pc:spChg chg="add mod">
          <ac:chgData name="Johann Bock Severin" userId="3b36179260fc8001" providerId="LiveId" clId="{75031B97-AB39-4A14-A0DA-11E482813836}" dt="2023-03-22T15:48:54.282" v="784" actId="1076"/>
          <ac:spMkLst>
            <pc:docMk/>
            <pc:sldMk cId="1170703761" sldId="259"/>
            <ac:spMk id="15" creationId="{889970A2-2CEC-DDF7-6BA7-4309111E84A2}"/>
          </ac:spMkLst>
        </pc:spChg>
        <pc:spChg chg="add mod">
          <ac:chgData name="Johann Bock Severin" userId="3b36179260fc8001" providerId="LiveId" clId="{75031B97-AB39-4A14-A0DA-11E482813836}" dt="2023-03-22T15:48:43.239" v="783" actId="408"/>
          <ac:spMkLst>
            <pc:docMk/>
            <pc:sldMk cId="1170703761" sldId="259"/>
            <ac:spMk id="16" creationId="{A968DE5A-34FB-6AC8-8D08-7A5C51906CC2}"/>
          </ac:spMkLst>
        </pc:spChg>
        <pc:spChg chg="add del mod">
          <ac:chgData name="Johann Bock Severin" userId="3b36179260fc8001" providerId="LiveId" clId="{75031B97-AB39-4A14-A0DA-11E482813836}" dt="2023-03-22T15:44:20.924" v="702"/>
          <ac:spMkLst>
            <pc:docMk/>
            <pc:sldMk cId="1170703761" sldId="259"/>
            <ac:spMk id="17" creationId="{84ECD6D0-C7C3-150C-FB68-664705784F98}"/>
          </ac:spMkLst>
        </pc:spChg>
        <pc:spChg chg="add mod">
          <ac:chgData name="Johann Bock Severin" userId="3b36179260fc8001" providerId="LiveId" clId="{75031B97-AB39-4A14-A0DA-11E482813836}" dt="2023-03-28T09:03:37.992" v="5234" actId="1076"/>
          <ac:spMkLst>
            <pc:docMk/>
            <pc:sldMk cId="1170703761" sldId="259"/>
            <ac:spMk id="18" creationId="{9A43845A-40C3-CFDB-AB3F-DF74E9B1672E}"/>
          </ac:spMkLst>
        </pc:spChg>
        <pc:spChg chg="mod">
          <ac:chgData name="Johann Bock Severin" userId="3b36179260fc8001" providerId="LiveId" clId="{75031B97-AB39-4A14-A0DA-11E482813836}" dt="2023-03-23T16:57:36.666" v="2027"/>
          <ac:spMkLst>
            <pc:docMk/>
            <pc:sldMk cId="1170703761" sldId="259"/>
            <ac:spMk id="20" creationId="{D8C861CF-4F1B-86D2-C48D-764D24C4CAF8}"/>
          </ac:spMkLst>
        </pc:spChg>
        <pc:spChg chg="mod">
          <ac:chgData name="Johann Bock Severin" userId="3b36179260fc8001" providerId="LiveId" clId="{75031B97-AB39-4A14-A0DA-11E482813836}" dt="2023-03-23T16:57:36.666" v="2027"/>
          <ac:spMkLst>
            <pc:docMk/>
            <pc:sldMk cId="1170703761" sldId="259"/>
            <ac:spMk id="23" creationId="{778AF211-629F-8C52-3249-7ACDC3D10B99}"/>
          </ac:spMkLst>
        </pc:spChg>
        <pc:spChg chg="mod">
          <ac:chgData name="Johann Bock Severin" userId="3b36179260fc8001" providerId="LiveId" clId="{75031B97-AB39-4A14-A0DA-11E482813836}" dt="2023-03-23T16:57:36.666" v="2027"/>
          <ac:spMkLst>
            <pc:docMk/>
            <pc:sldMk cId="1170703761" sldId="259"/>
            <ac:spMk id="25" creationId="{041F7A25-421C-914D-053F-9A801329269E}"/>
          </ac:spMkLst>
        </pc:spChg>
        <pc:spChg chg="mod">
          <ac:chgData name="Johann Bock Severin" userId="3b36179260fc8001" providerId="LiveId" clId="{75031B97-AB39-4A14-A0DA-11E482813836}" dt="2023-03-23T20:43:00.635" v="2632" actId="1035"/>
          <ac:spMkLst>
            <pc:docMk/>
            <pc:sldMk cId="1170703761" sldId="259"/>
            <ac:spMk id="26" creationId="{45BF1D1D-7308-62E6-2C04-D44FBABE5058}"/>
          </ac:spMkLst>
        </pc:spChg>
        <pc:spChg chg="mod">
          <ac:chgData name="Johann Bock Severin" userId="3b36179260fc8001" providerId="LiveId" clId="{75031B97-AB39-4A14-A0DA-11E482813836}" dt="2023-03-23T20:43:00.635" v="2632" actId="1035"/>
          <ac:spMkLst>
            <pc:docMk/>
            <pc:sldMk cId="1170703761" sldId="259"/>
            <ac:spMk id="27" creationId="{C1F39A0C-05BC-8511-B24D-A0428B765365}"/>
          </ac:spMkLst>
        </pc:spChg>
        <pc:spChg chg="mod">
          <ac:chgData name="Johann Bock Severin" userId="3b36179260fc8001" providerId="LiveId" clId="{75031B97-AB39-4A14-A0DA-11E482813836}" dt="2023-03-23T20:43:00.635" v="2632" actId="1035"/>
          <ac:spMkLst>
            <pc:docMk/>
            <pc:sldMk cId="1170703761" sldId="259"/>
            <ac:spMk id="28" creationId="{C1829E6A-84B1-20DE-C404-68E0DE4A63A0}"/>
          </ac:spMkLst>
        </pc:spChg>
        <pc:spChg chg="mod">
          <ac:chgData name="Johann Bock Severin" userId="3b36179260fc8001" providerId="LiveId" clId="{75031B97-AB39-4A14-A0DA-11E482813836}" dt="2023-03-23T20:42:35.054" v="2628" actId="14100"/>
          <ac:spMkLst>
            <pc:docMk/>
            <pc:sldMk cId="1170703761" sldId="259"/>
            <ac:spMk id="29" creationId="{5C454C2F-5804-3798-5523-A92AB8CE3B47}"/>
          </ac:spMkLst>
        </pc:spChg>
        <pc:spChg chg="mod">
          <ac:chgData name="Johann Bock Severin" userId="3b36179260fc8001" providerId="LiveId" clId="{75031B97-AB39-4A14-A0DA-11E482813836}" dt="2023-03-23T16:57:36.666" v="2027"/>
          <ac:spMkLst>
            <pc:docMk/>
            <pc:sldMk cId="1170703761" sldId="259"/>
            <ac:spMk id="34" creationId="{91937F71-B52D-7A7F-E674-E16D4DE3E4A6}"/>
          </ac:spMkLst>
        </pc:spChg>
        <pc:spChg chg="mod">
          <ac:chgData name="Johann Bock Severin" userId="3b36179260fc8001" providerId="LiveId" clId="{75031B97-AB39-4A14-A0DA-11E482813836}" dt="2023-03-23T16:57:36.666" v="2027"/>
          <ac:spMkLst>
            <pc:docMk/>
            <pc:sldMk cId="1170703761" sldId="259"/>
            <ac:spMk id="37" creationId="{ABCEFC74-61E8-2809-7DF5-B358074C0933}"/>
          </ac:spMkLst>
        </pc:spChg>
        <pc:grpChg chg="add mod">
          <ac:chgData name="Johann Bock Severin" userId="3b36179260fc8001" providerId="LiveId" clId="{75031B97-AB39-4A14-A0DA-11E482813836}" dt="2023-03-23T16:57:46.855" v="2031" actId="1076"/>
          <ac:grpSpMkLst>
            <pc:docMk/>
            <pc:sldMk cId="1170703761" sldId="259"/>
            <ac:grpSpMk id="2" creationId="{6A7BA360-8615-1D2B-B31B-1AEE58AA079D}"/>
          </ac:grpSpMkLst>
        </pc:grpChg>
        <pc:grpChg chg="mod">
          <ac:chgData name="Johann Bock Severin" userId="3b36179260fc8001" providerId="LiveId" clId="{75031B97-AB39-4A14-A0DA-11E482813836}" dt="2023-03-23T16:57:36.666" v="2027"/>
          <ac:grpSpMkLst>
            <pc:docMk/>
            <pc:sldMk cId="1170703761" sldId="259"/>
            <ac:grpSpMk id="17" creationId="{DC4E7007-84CD-522F-A993-9A4EA7B355DB}"/>
          </ac:grpSpMkLst>
        </pc:grpChg>
        <pc:grpChg chg="mod">
          <ac:chgData name="Johann Bock Severin" userId="3b36179260fc8001" providerId="LiveId" clId="{75031B97-AB39-4A14-A0DA-11E482813836}" dt="2023-03-23T16:57:36.666" v="2027"/>
          <ac:grpSpMkLst>
            <pc:docMk/>
            <pc:sldMk cId="1170703761" sldId="259"/>
            <ac:grpSpMk id="31" creationId="{866E56F1-5A33-A558-4E59-B74F59965D88}"/>
          </ac:grpSpMkLst>
        </pc:grpChg>
        <pc:picChg chg="add mod">
          <ac:chgData name="Johann Bock Severin" userId="3b36179260fc8001" providerId="LiveId" clId="{75031B97-AB39-4A14-A0DA-11E482813836}" dt="2023-03-28T09:26:18.312" v="5260" actId="14826"/>
          <ac:picMkLst>
            <pc:docMk/>
            <pc:sldMk cId="1170703761" sldId="259"/>
            <ac:picMk id="8" creationId="{05E78299-843F-EBFA-9A31-A3A3703983CB}"/>
          </ac:picMkLst>
        </pc:picChg>
        <pc:picChg chg="add mod">
          <ac:chgData name="Johann Bock Severin" userId="3b36179260fc8001" providerId="LiveId" clId="{75031B97-AB39-4A14-A0DA-11E482813836}" dt="2023-03-28T09:26:43.786" v="5261" actId="14826"/>
          <ac:picMkLst>
            <pc:docMk/>
            <pc:sldMk cId="1170703761" sldId="259"/>
            <ac:picMk id="11" creationId="{FB512E4A-4181-1554-6C15-8BCED09D53AB}"/>
          </ac:picMkLst>
        </pc:picChg>
        <pc:picChg chg="add mod">
          <ac:chgData name="Johann Bock Severin" userId="3b36179260fc8001" providerId="LiveId" clId="{75031B97-AB39-4A14-A0DA-11E482813836}" dt="2023-03-28T09:27:00.527" v="5262" actId="14826"/>
          <ac:picMkLst>
            <pc:docMk/>
            <pc:sldMk cId="1170703761" sldId="259"/>
            <ac:picMk id="13" creationId="{D451FCC8-A2E9-FC9E-B04B-94A6B3CEDD87}"/>
          </ac:picMkLst>
        </pc:picChg>
        <pc:cxnChg chg="mod">
          <ac:chgData name="Johann Bock Severin" userId="3b36179260fc8001" providerId="LiveId" clId="{75031B97-AB39-4A14-A0DA-11E482813836}" dt="2023-03-23T16:57:36.666" v="2027"/>
          <ac:cxnSpMkLst>
            <pc:docMk/>
            <pc:sldMk cId="1170703761" sldId="259"/>
            <ac:cxnSpMk id="4" creationId="{1FFAB38B-6CBF-D5DB-AF4A-B0B26DA1320C}"/>
          </ac:cxnSpMkLst>
        </pc:cxnChg>
        <pc:cxnChg chg="mod">
          <ac:chgData name="Johann Bock Severin" userId="3b36179260fc8001" providerId="LiveId" clId="{75031B97-AB39-4A14-A0DA-11E482813836}" dt="2023-03-23T16:57:36.666" v="2027"/>
          <ac:cxnSpMkLst>
            <pc:docMk/>
            <pc:sldMk cId="1170703761" sldId="259"/>
            <ac:cxnSpMk id="6" creationId="{44921D4F-AE96-6973-F058-1DB31A8A9CE7}"/>
          </ac:cxnSpMkLst>
        </pc:cxnChg>
        <pc:cxnChg chg="mod">
          <ac:chgData name="Johann Bock Severin" userId="3b36179260fc8001" providerId="LiveId" clId="{75031B97-AB39-4A14-A0DA-11E482813836}" dt="2023-03-23T16:57:36.666" v="2027"/>
          <ac:cxnSpMkLst>
            <pc:docMk/>
            <pc:sldMk cId="1170703761" sldId="259"/>
            <ac:cxnSpMk id="12" creationId="{67808958-2390-0050-34E8-C8EC3EDE4DF3}"/>
          </ac:cxnSpMkLst>
        </pc:cxnChg>
        <pc:cxnChg chg="mod">
          <ac:chgData name="Johann Bock Severin" userId="3b36179260fc8001" providerId="LiveId" clId="{75031B97-AB39-4A14-A0DA-11E482813836}" dt="2023-03-23T16:57:36.666" v="2027"/>
          <ac:cxnSpMkLst>
            <pc:docMk/>
            <pc:sldMk cId="1170703761" sldId="259"/>
            <ac:cxnSpMk id="14" creationId="{D8EBA9C9-2EBF-C49A-B5DD-1AB91A4D75FA}"/>
          </ac:cxnSpMkLst>
        </pc:cxnChg>
        <pc:cxnChg chg="mod">
          <ac:chgData name="Johann Bock Severin" userId="3b36179260fc8001" providerId="LiveId" clId="{75031B97-AB39-4A14-A0DA-11E482813836}" dt="2023-03-23T16:57:36.666" v="2027"/>
          <ac:cxnSpMkLst>
            <pc:docMk/>
            <pc:sldMk cId="1170703761" sldId="259"/>
            <ac:cxnSpMk id="19" creationId="{58B58BB1-7C66-4E77-AAA2-520A25CE1987}"/>
          </ac:cxnSpMkLst>
        </pc:cxnChg>
        <pc:cxnChg chg="mod">
          <ac:chgData name="Johann Bock Severin" userId="3b36179260fc8001" providerId="LiveId" clId="{75031B97-AB39-4A14-A0DA-11E482813836}" dt="2023-03-23T16:57:36.666" v="2027"/>
          <ac:cxnSpMkLst>
            <pc:docMk/>
            <pc:sldMk cId="1170703761" sldId="259"/>
            <ac:cxnSpMk id="21" creationId="{CF51B56A-9E02-AA60-23A0-C63463FA6DC2}"/>
          </ac:cxnSpMkLst>
        </pc:cxnChg>
        <pc:cxnChg chg="mod">
          <ac:chgData name="Johann Bock Severin" userId="3b36179260fc8001" providerId="LiveId" clId="{75031B97-AB39-4A14-A0DA-11E482813836}" dt="2023-03-23T16:57:36.666" v="2027"/>
          <ac:cxnSpMkLst>
            <pc:docMk/>
            <pc:sldMk cId="1170703761" sldId="259"/>
            <ac:cxnSpMk id="22" creationId="{1CC5395C-5039-73CC-6F9B-49A55D0185DC}"/>
          </ac:cxnSpMkLst>
        </pc:cxnChg>
        <pc:cxnChg chg="mod">
          <ac:chgData name="Johann Bock Severin" userId="3b36179260fc8001" providerId="LiveId" clId="{75031B97-AB39-4A14-A0DA-11E482813836}" dt="2023-03-23T16:57:36.666" v="2027"/>
          <ac:cxnSpMkLst>
            <pc:docMk/>
            <pc:sldMk cId="1170703761" sldId="259"/>
            <ac:cxnSpMk id="24" creationId="{0B8CDFD2-2ABA-5E36-39A9-C27FE9A4555D}"/>
          </ac:cxnSpMkLst>
        </pc:cxnChg>
        <pc:cxnChg chg="mod">
          <ac:chgData name="Johann Bock Severin" userId="3b36179260fc8001" providerId="LiveId" clId="{75031B97-AB39-4A14-A0DA-11E482813836}" dt="2023-03-23T16:57:36.666" v="2027"/>
          <ac:cxnSpMkLst>
            <pc:docMk/>
            <pc:sldMk cId="1170703761" sldId="259"/>
            <ac:cxnSpMk id="30" creationId="{F7CDFA0D-5862-ECFC-D15B-DAEAC87CFC16}"/>
          </ac:cxnSpMkLst>
        </pc:cxnChg>
        <pc:cxnChg chg="mod">
          <ac:chgData name="Johann Bock Severin" userId="3b36179260fc8001" providerId="LiveId" clId="{75031B97-AB39-4A14-A0DA-11E482813836}" dt="2023-03-23T16:57:36.666" v="2027"/>
          <ac:cxnSpMkLst>
            <pc:docMk/>
            <pc:sldMk cId="1170703761" sldId="259"/>
            <ac:cxnSpMk id="32" creationId="{0B7380E6-1AE8-4287-520E-367111A9CB88}"/>
          </ac:cxnSpMkLst>
        </pc:cxnChg>
        <pc:cxnChg chg="mod">
          <ac:chgData name="Johann Bock Severin" userId="3b36179260fc8001" providerId="LiveId" clId="{75031B97-AB39-4A14-A0DA-11E482813836}" dt="2023-03-23T16:57:36.666" v="2027"/>
          <ac:cxnSpMkLst>
            <pc:docMk/>
            <pc:sldMk cId="1170703761" sldId="259"/>
            <ac:cxnSpMk id="33" creationId="{3C142406-0FB6-37FF-1A8A-191B84596FDE}"/>
          </ac:cxnSpMkLst>
        </pc:cxnChg>
        <pc:cxnChg chg="mod">
          <ac:chgData name="Johann Bock Severin" userId="3b36179260fc8001" providerId="LiveId" clId="{75031B97-AB39-4A14-A0DA-11E482813836}" dt="2023-03-23T16:57:36.666" v="2027"/>
          <ac:cxnSpMkLst>
            <pc:docMk/>
            <pc:sldMk cId="1170703761" sldId="259"/>
            <ac:cxnSpMk id="35" creationId="{05C136B1-794B-9F0C-5CC0-5C0BA7F48DC3}"/>
          </ac:cxnSpMkLst>
        </pc:cxnChg>
        <pc:cxnChg chg="mod">
          <ac:chgData name="Johann Bock Severin" userId="3b36179260fc8001" providerId="LiveId" clId="{75031B97-AB39-4A14-A0DA-11E482813836}" dt="2023-03-23T16:57:36.666" v="2027"/>
          <ac:cxnSpMkLst>
            <pc:docMk/>
            <pc:sldMk cId="1170703761" sldId="259"/>
            <ac:cxnSpMk id="36" creationId="{765839BE-F2A2-BE91-5A6D-C62C4156A0DD}"/>
          </ac:cxnSpMkLst>
        </pc:cxnChg>
      </pc:sldChg>
      <pc:sldChg chg="addSp delSp modSp add mod ord">
        <pc:chgData name="Johann Bock Severin" userId="3b36179260fc8001" providerId="LiveId" clId="{75031B97-AB39-4A14-A0DA-11E482813836}" dt="2023-03-27T14:19:00.983" v="5050"/>
        <pc:sldMkLst>
          <pc:docMk/>
          <pc:sldMk cId="2845768841" sldId="260"/>
        </pc:sldMkLst>
        <pc:spChg chg="add del">
          <ac:chgData name="Johann Bock Severin" userId="3b36179260fc8001" providerId="LiveId" clId="{75031B97-AB39-4A14-A0DA-11E482813836}" dt="2023-03-23T16:27:01.663" v="1638" actId="11529"/>
          <ac:spMkLst>
            <pc:docMk/>
            <pc:sldMk cId="2845768841" sldId="260"/>
            <ac:spMk id="2" creationId="{8E0D0467-FA89-EE0C-0F7A-BEF9017F4BC9}"/>
          </ac:spMkLst>
        </pc:spChg>
        <pc:spChg chg="add del mod topLvl">
          <ac:chgData name="Johann Bock Severin" userId="3b36179260fc8001" providerId="LiveId" clId="{75031B97-AB39-4A14-A0DA-11E482813836}" dt="2023-03-23T16:57:30.182" v="2026" actId="164"/>
          <ac:spMkLst>
            <pc:docMk/>
            <pc:sldMk cId="2845768841" sldId="260"/>
            <ac:spMk id="3" creationId="{518BCE2B-DC1A-C07B-A697-CD9F8D1B8CFA}"/>
          </ac:spMkLst>
        </pc:spChg>
        <pc:spChg chg="add del mod">
          <ac:chgData name="Johann Bock Severin" userId="3b36179260fc8001" providerId="LiveId" clId="{75031B97-AB39-4A14-A0DA-11E482813836}" dt="2023-03-23T16:30:51.723" v="1656" actId="478"/>
          <ac:spMkLst>
            <pc:docMk/>
            <pc:sldMk cId="2845768841" sldId="260"/>
            <ac:spMk id="4" creationId="{DF2FB16E-B458-E36E-5A3A-7942AA8FAA56}"/>
          </ac:spMkLst>
        </pc:spChg>
        <pc:spChg chg="mod">
          <ac:chgData name="Johann Bock Severin" userId="3b36179260fc8001" providerId="LiveId" clId="{75031B97-AB39-4A14-A0DA-11E482813836}" dt="2023-03-23T16:57:10.454" v="2024" actId="1076"/>
          <ac:spMkLst>
            <pc:docMk/>
            <pc:sldMk cId="2845768841" sldId="260"/>
            <ac:spMk id="5" creationId="{2714CFF5-0D17-F562-7588-65C23426FBF0}"/>
          </ac:spMkLst>
        </pc:spChg>
        <pc:spChg chg="mod">
          <ac:chgData name="Johann Bock Severin" userId="3b36179260fc8001" providerId="LiveId" clId="{75031B97-AB39-4A14-A0DA-11E482813836}" dt="2023-03-23T16:30:40.143" v="1654"/>
          <ac:spMkLst>
            <pc:docMk/>
            <pc:sldMk cId="2845768841" sldId="260"/>
            <ac:spMk id="6" creationId="{CC3BB5DC-EEF5-946D-8A00-75799EFD565F}"/>
          </ac:spMkLst>
        </pc:spChg>
        <pc:spChg chg="mod">
          <ac:chgData name="Johann Bock Severin" userId="3b36179260fc8001" providerId="LiveId" clId="{75031B97-AB39-4A14-A0DA-11E482813836}" dt="2023-03-23T16:35:07.882" v="1700" actId="1076"/>
          <ac:spMkLst>
            <pc:docMk/>
            <pc:sldMk cId="2845768841" sldId="260"/>
            <ac:spMk id="7" creationId="{19B8F91F-D835-2B65-F3E1-1318683CD06A}"/>
          </ac:spMkLst>
        </pc:spChg>
        <pc:spChg chg="add mod ord topLvl">
          <ac:chgData name="Johann Bock Severin" userId="3b36179260fc8001" providerId="LiveId" clId="{75031B97-AB39-4A14-A0DA-11E482813836}" dt="2023-03-23T16:57:30.182" v="2026" actId="164"/>
          <ac:spMkLst>
            <pc:docMk/>
            <pc:sldMk cId="2845768841" sldId="260"/>
            <ac:spMk id="12" creationId="{F217EFA6-9729-D04F-9C0F-DFC38083C799}"/>
          </ac:spMkLst>
        </pc:spChg>
        <pc:spChg chg="del">
          <ac:chgData name="Johann Bock Severin" userId="3b36179260fc8001" providerId="LiveId" clId="{75031B97-AB39-4A14-A0DA-11E482813836}" dt="2023-03-22T15:49:40.137" v="799" actId="478"/>
          <ac:spMkLst>
            <pc:docMk/>
            <pc:sldMk cId="2845768841" sldId="260"/>
            <ac:spMk id="15" creationId="{889970A2-2CEC-DDF7-6BA7-4309111E84A2}"/>
          </ac:spMkLst>
        </pc:spChg>
        <pc:spChg chg="del">
          <ac:chgData name="Johann Bock Severin" userId="3b36179260fc8001" providerId="LiveId" clId="{75031B97-AB39-4A14-A0DA-11E482813836}" dt="2023-03-22T15:49:40.137" v="799" actId="478"/>
          <ac:spMkLst>
            <pc:docMk/>
            <pc:sldMk cId="2845768841" sldId="260"/>
            <ac:spMk id="16" creationId="{A968DE5A-34FB-6AC8-8D08-7A5C51906CC2}"/>
          </ac:spMkLst>
        </pc:spChg>
        <pc:spChg chg="del">
          <ac:chgData name="Johann Bock Severin" userId="3b36179260fc8001" providerId="LiveId" clId="{75031B97-AB39-4A14-A0DA-11E482813836}" dt="2023-03-22T15:49:40.137" v="799" actId="478"/>
          <ac:spMkLst>
            <pc:docMk/>
            <pc:sldMk cId="2845768841" sldId="260"/>
            <ac:spMk id="18" creationId="{9A43845A-40C3-CFDB-AB3F-DF74E9B1672E}"/>
          </ac:spMkLst>
        </pc:spChg>
        <pc:spChg chg="add mod">
          <ac:chgData name="Johann Bock Severin" userId="3b36179260fc8001" providerId="LiveId" clId="{75031B97-AB39-4A14-A0DA-11E482813836}" dt="2023-03-23T16:56:38.909" v="2018" actId="208"/>
          <ac:spMkLst>
            <pc:docMk/>
            <pc:sldMk cId="2845768841" sldId="260"/>
            <ac:spMk id="19" creationId="{CFEEF5C5-3798-D49C-DF44-8D871F9A8F84}"/>
          </ac:spMkLst>
        </pc:spChg>
        <pc:spChg chg="add mod topLvl">
          <ac:chgData name="Johann Bock Severin" userId="3b36179260fc8001" providerId="LiveId" clId="{75031B97-AB39-4A14-A0DA-11E482813836}" dt="2023-03-23T16:57:30.182" v="2026" actId="164"/>
          <ac:spMkLst>
            <pc:docMk/>
            <pc:sldMk cId="2845768841" sldId="260"/>
            <ac:spMk id="25" creationId="{5C026F19-6499-9D9A-74FD-900128C35E91}"/>
          </ac:spMkLst>
        </pc:spChg>
        <pc:spChg chg="add mod topLvl">
          <ac:chgData name="Johann Bock Severin" userId="3b36179260fc8001" providerId="LiveId" clId="{75031B97-AB39-4A14-A0DA-11E482813836}" dt="2023-03-23T16:57:30.182" v="2026" actId="164"/>
          <ac:spMkLst>
            <pc:docMk/>
            <pc:sldMk cId="2845768841" sldId="260"/>
            <ac:spMk id="28" creationId="{34A23BE5-BB45-AB13-4F45-8D3E7E980432}"/>
          </ac:spMkLst>
        </pc:spChg>
        <pc:spChg chg="add del">
          <ac:chgData name="Johann Bock Severin" userId="3b36179260fc8001" providerId="LiveId" clId="{75031B97-AB39-4A14-A0DA-11E482813836}" dt="2023-03-23T16:37:32.109" v="1760" actId="478"/>
          <ac:spMkLst>
            <pc:docMk/>
            <pc:sldMk cId="2845768841" sldId="260"/>
            <ac:spMk id="38" creationId="{17B35C5B-6886-F7C5-DA6F-27947D2AD6BB}"/>
          </ac:spMkLst>
        </pc:spChg>
        <pc:spChg chg="add del mod topLvl">
          <ac:chgData name="Johann Bock Severin" userId="3b36179260fc8001" providerId="LiveId" clId="{75031B97-AB39-4A14-A0DA-11E482813836}" dt="2023-03-23T16:57:30.182" v="2026" actId="164"/>
          <ac:spMkLst>
            <pc:docMk/>
            <pc:sldMk cId="2845768841" sldId="260"/>
            <ac:spMk id="39" creationId="{45954C39-762E-7D28-F6DB-5379FBB2C7E2}"/>
          </ac:spMkLst>
        </pc:spChg>
        <pc:spChg chg="add del mod">
          <ac:chgData name="Johann Bock Severin" userId="3b36179260fc8001" providerId="LiveId" clId="{75031B97-AB39-4A14-A0DA-11E482813836}" dt="2023-03-23T16:39:27.035" v="1767" actId="11529"/>
          <ac:spMkLst>
            <pc:docMk/>
            <pc:sldMk cId="2845768841" sldId="260"/>
            <ac:spMk id="40" creationId="{7B92AD95-77B0-632D-4319-7245FE9B6508}"/>
          </ac:spMkLst>
        </pc:spChg>
        <pc:spChg chg="add del">
          <ac:chgData name="Johann Bock Severin" userId="3b36179260fc8001" providerId="LiveId" clId="{75031B97-AB39-4A14-A0DA-11E482813836}" dt="2023-03-23T16:39:47.592" v="1769" actId="11529"/>
          <ac:spMkLst>
            <pc:docMk/>
            <pc:sldMk cId="2845768841" sldId="260"/>
            <ac:spMk id="41" creationId="{E6FDCE89-FE94-0F09-FAD4-10230923F22D}"/>
          </ac:spMkLst>
        </pc:spChg>
        <pc:spChg chg="add del">
          <ac:chgData name="Johann Bock Severin" userId="3b36179260fc8001" providerId="LiveId" clId="{75031B97-AB39-4A14-A0DA-11E482813836}" dt="2023-03-23T16:40:29.015" v="1771" actId="11529"/>
          <ac:spMkLst>
            <pc:docMk/>
            <pc:sldMk cId="2845768841" sldId="260"/>
            <ac:spMk id="42" creationId="{AA028C5C-8369-B7AB-BF49-3430D3E95049}"/>
          </ac:spMkLst>
        </pc:spChg>
        <pc:spChg chg="add del mod">
          <ac:chgData name="Johann Bock Severin" userId="3b36179260fc8001" providerId="LiveId" clId="{75031B97-AB39-4A14-A0DA-11E482813836}" dt="2023-03-23T16:42:17.704" v="1777" actId="11529"/>
          <ac:spMkLst>
            <pc:docMk/>
            <pc:sldMk cId="2845768841" sldId="260"/>
            <ac:spMk id="43" creationId="{5F4C8071-7D0D-D61F-AE2A-030D77DEDCA8}"/>
          </ac:spMkLst>
        </pc:spChg>
        <pc:spChg chg="add del mod">
          <ac:chgData name="Johann Bock Severin" userId="3b36179260fc8001" providerId="LiveId" clId="{75031B97-AB39-4A14-A0DA-11E482813836}" dt="2023-03-23T16:42:57.683" v="1785" actId="11529"/>
          <ac:spMkLst>
            <pc:docMk/>
            <pc:sldMk cId="2845768841" sldId="260"/>
            <ac:spMk id="45" creationId="{D13E37F7-E0B5-E903-CBC5-28C057D4F88F}"/>
          </ac:spMkLst>
        </pc:spChg>
        <pc:spChg chg="add del mod">
          <ac:chgData name="Johann Bock Severin" userId="3b36179260fc8001" providerId="LiveId" clId="{75031B97-AB39-4A14-A0DA-11E482813836}" dt="2023-03-23T16:43:25.907" v="1789" actId="11529"/>
          <ac:spMkLst>
            <pc:docMk/>
            <pc:sldMk cId="2845768841" sldId="260"/>
            <ac:spMk id="47" creationId="{8D85F5C2-4609-359A-9B60-C481F2BCBD91}"/>
          </ac:spMkLst>
        </pc:spChg>
        <pc:spChg chg="add del mod">
          <ac:chgData name="Johann Bock Severin" userId="3b36179260fc8001" providerId="LiveId" clId="{75031B97-AB39-4A14-A0DA-11E482813836}" dt="2023-03-23T16:47:38.289" v="1833" actId="478"/>
          <ac:spMkLst>
            <pc:docMk/>
            <pc:sldMk cId="2845768841" sldId="260"/>
            <ac:spMk id="48" creationId="{D461DFA4-7F16-55D8-BB34-A168731AC8DC}"/>
          </ac:spMkLst>
        </pc:spChg>
        <pc:spChg chg="add del mod">
          <ac:chgData name="Johann Bock Severin" userId="3b36179260fc8001" providerId="LiveId" clId="{75031B97-AB39-4A14-A0DA-11E482813836}" dt="2023-03-23T16:45:46.975" v="1803" actId="478"/>
          <ac:spMkLst>
            <pc:docMk/>
            <pc:sldMk cId="2845768841" sldId="260"/>
            <ac:spMk id="49" creationId="{121EBBF8-3008-EAA6-2682-A373853FF219}"/>
          </ac:spMkLst>
        </pc:spChg>
        <pc:spChg chg="add del">
          <ac:chgData name="Johann Bock Severin" userId="3b36179260fc8001" providerId="LiveId" clId="{75031B97-AB39-4A14-A0DA-11E482813836}" dt="2023-03-23T16:45:58.953" v="1805" actId="11529"/>
          <ac:spMkLst>
            <pc:docMk/>
            <pc:sldMk cId="2845768841" sldId="260"/>
            <ac:spMk id="50" creationId="{C1084B77-F0EA-1E4F-2C5C-C02B7F16C94A}"/>
          </ac:spMkLst>
        </pc:spChg>
        <pc:spChg chg="add del mod">
          <ac:chgData name="Johann Bock Severin" userId="3b36179260fc8001" providerId="LiveId" clId="{75031B97-AB39-4A14-A0DA-11E482813836}" dt="2023-03-23T16:50:13.658" v="1861" actId="478"/>
          <ac:spMkLst>
            <pc:docMk/>
            <pc:sldMk cId="2845768841" sldId="260"/>
            <ac:spMk id="51" creationId="{8E0FB45C-BDFD-5B07-5F40-609527C6209E}"/>
          </ac:spMkLst>
        </pc:spChg>
        <pc:spChg chg="add mod">
          <ac:chgData name="Johann Bock Severin" userId="3b36179260fc8001" providerId="LiveId" clId="{75031B97-AB39-4A14-A0DA-11E482813836}" dt="2023-03-23T16:46:23.586" v="1810" actId="571"/>
          <ac:spMkLst>
            <pc:docMk/>
            <pc:sldMk cId="2845768841" sldId="260"/>
            <ac:spMk id="52" creationId="{E63624FA-DBF6-B656-8AF1-1035F18D8457}"/>
          </ac:spMkLst>
        </pc:spChg>
        <pc:spChg chg="add mod">
          <ac:chgData name="Johann Bock Severin" userId="3b36179260fc8001" providerId="LiveId" clId="{75031B97-AB39-4A14-A0DA-11E482813836}" dt="2023-03-23T16:46:22.979" v="1809" actId="571"/>
          <ac:spMkLst>
            <pc:docMk/>
            <pc:sldMk cId="2845768841" sldId="260"/>
            <ac:spMk id="53" creationId="{37DCDEDD-6D9E-37B5-A011-ED02E5131688}"/>
          </ac:spMkLst>
        </pc:spChg>
        <pc:spChg chg="add del mod">
          <ac:chgData name="Johann Bock Severin" userId="3b36179260fc8001" providerId="LiveId" clId="{75031B97-AB39-4A14-A0DA-11E482813836}" dt="2023-03-23T16:50:12.597" v="1860" actId="478"/>
          <ac:spMkLst>
            <pc:docMk/>
            <pc:sldMk cId="2845768841" sldId="260"/>
            <ac:spMk id="54" creationId="{4E258087-4CD4-19EA-0428-5E7CD8906E09}"/>
          </ac:spMkLst>
        </pc:spChg>
        <pc:spChg chg="add mod">
          <ac:chgData name="Johann Bock Severin" userId="3b36179260fc8001" providerId="LiveId" clId="{75031B97-AB39-4A14-A0DA-11E482813836}" dt="2023-03-23T16:47:27.752" v="1831" actId="571"/>
          <ac:spMkLst>
            <pc:docMk/>
            <pc:sldMk cId="2845768841" sldId="260"/>
            <ac:spMk id="55" creationId="{708FB898-BA40-F25E-AED8-E95F86D9ACA5}"/>
          </ac:spMkLst>
        </pc:spChg>
        <pc:spChg chg="add mod">
          <ac:chgData name="Johann Bock Severin" userId="3b36179260fc8001" providerId="LiveId" clId="{75031B97-AB39-4A14-A0DA-11E482813836}" dt="2023-03-23T16:47:27.752" v="1831" actId="571"/>
          <ac:spMkLst>
            <pc:docMk/>
            <pc:sldMk cId="2845768841" sldId="260"/>
            <ac:spMk id="56" creationId="{38F1FE23-9BDE-02B5-B274-1645744A1CDF}"/>
          </ac:spMkLst>
        </pc:spChg>
        <pc:spChg chg="add del mod">
          <ac:chgData name="Johann Bock Severin" userId="3b36179260fc8001" providerId="LiveId" clId="{75031B97-AB39-4A14-A0DA-11E482813836}" dt="2023-03-23T16:50:00.177" v="1853" actId="478"/>
          <ac:spMkLst>
            <pc:docMk/>
            <pc:sldMk cId="2845768841" sldId="260"/>
            <ac:spMk id="57" creationId="{9A8F639D-66CA-6F11-DF72-8F49B4E3ABEB}"/>
          </ac:spMkLst>
        </pc:spChg>
        <pc:spChg chg="add del mod">
          <ac:chgData name="Johann Bock Severin" userId="3b36179260fc8001" providerId="LiveId" clId="{75031B97-AB39-4A14-A0DA-11E482813836}" dt="2023-03-23T16:51:05.960" v="1867"/>
          <ac:spMkLst>
            <pc:docMk/>
            <pc:sldMk cId="2845768841" sldId="260"/>
            <ac:spMk id="58" creationId="{A65B4F26-E20D-FC24-A9D5-88B8F28FC451}"/>
          </ac:spMkLst>
        </pc:spChg>
        <pc:spChg chg="add del mod">
          <ac:chgData name="Johann Bock Severin" userId="3b36179260fc8001" providerId="LiveId" clId="{75031B97-AB39-4A14-A0DA-11E482813836}" dt="2023-03-23T16:51:24.777" v="1870" actId="478"/>
          <ac:spMkLst>
            <pc:docMk/>
            <pc:sldMk cId="2845768841" sldId="260"/>
            <ac:spMk id="59" creationId="{DD701C5B-ED83-2B36-DFF6-F5CE44AEC170}"/>
          </ac:spMkLst>
        </pc:spChg>
        <pc:spChg chg="add del mod">
          <ac:chgData name="Johann Bock Severin" userId="3b36179260fc8001" providerId="LiveId" clId="{75031B97-AB39-4A14-A0DA-11E482813836}" dt="2023-03-23T16:51:25.989" v="1871" actId="478"/>
          <ac:spMkLst>
            <pc:docMk/>
            <pc:sldMk cId="2845768841" sldId="260"/>
            <ac:spMk id="60" creationId="{7383EA16-4B60-04D7-5837-2816F7911F7D}"/>
          </ac:spMkLst>
        </pc:spChg>
        <pc:spChg chg="add del mod">
          <ac:chgData name="Johann Bock Severin" userId="3b36179260fc8001" providerId="LiveId" clId="{75031B97-AB39-4A14-A0DA-11E482813836}" dt="2023-03-23T16:51:05.960" v="1867"/>
          <ac:spMkLst>
            <pc:docMk/>
            <pc:sldMk cId="2845768841" sldId="260"/>
            <ac:spMk id="61" creationId="{270FEF56-EA07-3786-E631-14A05DCB3C85}"/>
          </ac:spMkLst>
        </pc:spChg>
        <pc:spChg chg="mod topLvl">
          <ac:chgData name="Johann Bock Severin" userId="3b36179260fc8001" providerId="LiveId" clId="{75031B97-AB39-4A14-A0DA-11E482813836}" dt="2023-03-23T16:57:30.182" v="2026" actId="164"/>
          <ac:spMkLst>
            <pc:docMk/>
            <pc:sldMk cId="2845768841" sldId="260"/>
            <ac:spMk id="62" creationId="{06FC1A69-B502-EE8D-8F71-28BF09E50F98}"/>
          </ac:spMkLst>
        </pc:spChg>
        <pc:spChg chg="add mod topLvl">
          <ac:chgData name="Johann Bock Severin" userId="3b36179260fc8001" providerId="LiveId" clId="{75031B97-AB39-4A14-A0DA-11E482813836}" dt="2023-03-23T16:57:30.182" v="2026" actId="164"/>
          <ac:spMkLst>
            <pc:docMk/>
            <pc:sldMk cId="2845768841" sldId="260"/>
            <ac:spMk id="63" creationId="{E4F97A73-2630-A383-36FE-1427D3242DFB}"/>
          </ac:spMkLst>
        </pc:spChg>
        <pc:spChg chg="add mod topLvl">
          <ac:chgData name="Johann Bock Severin" userId="3b36179260fc8001" providerId="LiveId" clId="{75031B97-AB39-4A14-A0DA-11E482813836}" dt="2023-03-23T16:57:30.182" v="2026" actId="164"/>
          <ac:spMkLst>
            <pc:docMk/>
            <pc:sldMk cId="2845768841" sldId="260"/>
            <ac:spMk id="64" creationId="{9607E7CF-5DA4-96D3-5042-1BE3DF692B01}"/>
          </ac:spMkLst>
        </pc:spChg>
        <pc:spChg chg="add del mod">
          <ac:chgData name="Johann Bock Severin" userId="3b36179260fc8001" providerId="LiveId" clId="{75031B97-AB39-4A14-A0DA-11E482813836}" dt="2023-03-23T16:53:00.528" v="1983" actId="478"/>
          <ac:spMkLst>
            <pc:docMk/>
            <pc:sldMk cId="2845768841" sldId="260"/>
            <ac:spMk id="65" creationId="{4C76FC09-BD8C-626F-A22C-F6B3DBA3E54D}"/>
          </ac:spMkLst>
        </pc:spChg>
        <pc:spChg chg="add mod topLvl">
          <ac:chgData name="Johann Bock Severin" userId="3b36179260fc8001" providerId="LiveId" clId="{75031B97-AB39-4A14-A0DA-11E482813836}" dt="2023-03-23T16:57:30.182" v="2026" actId="164"/>
          <ac:spMkLst>
            <pc:docMk/>
            <pc:sldMk cId="2845768841" sldId="260"/>
            <ac:spMk id="66" creationId="{21DF2710-2D08-FD43-9AC8-D62428E22FD7}"/>
          </ac:spMkLst>
        </pc:spChg>
        <pc:spChg chg="mod">
          <ac:chgData name="Johann Bock Severin" userId="3b36179260fc8001" providerId="LiveId" clId="{75031B97-AB39-4A14-A0DA-11E482813836}" dt="2023-03-23T16:56:38.909" v="2018" actId="208"/>
          <ac:spMkLst>
            <pc:docMk/>
            <pc:sldMk cId="2845768841" sldId="260"/>
            <ac:spMk id="75" creationId="{8532AC6E-5A0D-E208-DCF3-DE3281C41EE9}"/>
          </ac:spMkLst>
        </pc:spChg>
        <pc:grpChg chg="add mod topLvl">
          <ac:chgData name="Johann Bock Severin" userId="3b36179260fc8001" providerId="LiveId" clId="{75031B97-AB39-4A14-A0DA-11E482813836}" dt="2023-03-23T16:57:30.182" v="2026" actId="164"/>
          <ac:grpSpMkLst>
            <pc:docMk/>
            <pc:sldMk cId="2845768841" sldId="260"/>
            <ac:grpSpMk id="22" creationId="{1FD162D7-17F8-B458-EF88-EB9899C07A1D}"/>
          </ac:grpSpMkLst>
        </pc:grpChg>
        <pc:grpChg chg="add del mod">
          <ac:chgData name="Johann Bock Severin" userId="3b36179260fc8001" providerId="LiveId" clId="{75031B97-AB39-4A14-A0DA-11E482813836}" dt="2023-03-23T16:37:00.490" v="1717" actId="165"/>
          <ac:grpSpMkLst>
            <pc:docMk/>
            <pc:sldMk cId="2845768841" sldId="260"/>
            <ac:grpSpMk id="32" creationId="{D5AAEA87-1D9C-47DC-B62F-F9DF66D5793E}"/>
          </ac:grpSpMkLst>
        </pc:grpChg>
        <pc:grpChg chg="add del mod">
          <ac:chgData name="Johann Bock Severin" userId="3b36179260fc8001" providerId="LiveId" clId="{75031B97-AB39-4A14-A0DA-11E482813836}" dt="2023-03-23T16:55:34.273" v="2010" actId="165"/>
          <ac:grpSpMkLst>
            <pc:docMk/>
            <pc:sldMk cId="2845768841" sldId="260"/>
            <ac:grpSpMk id="67" creationId="{C9E78CA7-524A-8DD0-1F82-40F0F25EAA66}"/>
          </ac:grpSpMkLst>
        </pc:grpChg>
        <pc:grpChg chg="add mod">
          <ac:chgData name="Johann Bock Severin" userId="3b36179260fc8001" providerId="LiveId" clId="{75031B97-AB39-4A14-A0DA-11E482813836}" dt="2023-03-23T16:57:30.182" v="2026" actId="164"/>
          <ac:grpSpMkLst>
            <pc:docMk/>
            <pc:sldMk cId="2845768841" sldId="260"/>
            <ac:grpSpMk id="72" creationId="{F624F559-F909-CAE3-1732-405C4DC9035F}"/>
          </ac:grpSpMkLst>
        </pc:grpChg>
        <pc:grpChg chg="add mod">
          <ac:chgData name="Johann Bock Severin" userId="3b36179260fc8001" providerId="LiveId" clId="{75031B97-AB39-4A14-A0DA-11E482813836}" dt="2023-03-23T16:57:30.182" v="2026" actId="164"/>
          <ac:grpSpMkLst>
            <pc:docMk/>
            <pc:sldMk cId="2845768841" sldId="260"/>
            <ac:grpSpMk id="76" creationId="{107718F0-5F0B-D431-5064-50BD9424D4C4}"/>
          </ac:grpSpMkLst>
        </pc:grpChg>
        <pc:picChg chg="del">
          <ac:chgData name="Johann Bock Severin" userId="3b36179260fc8001" providerId="LiveId" clId="{75031B97-AB39-4A14-A0DA-11E482813836}" dt="2023-03-22T15:49:40.137" v="799" actId="478"/>
          <ac:picMkLst>
            <pc:docMk/>
            <pc:sldMk cId="2845768841" sldId="260"/>
            <ac:picMk id="8" creationId="{05E78299-843F-EBFA-9A31-A3A3703983CB}"/>
          </ac:picMkLst>
        </pc:picChg>
        <pc:picChg chg="del">
          <ac:chgData name="Johann Bock Severin" userId="3b36179260fc8001" providerId="LiveId" clId="{75031B97-AB39-4A14-A0DA-11E482813836}" dt="2023-03-22T15:49:40.137" v="799" actId="478"/>
          <ac:picMkLst>
            <pc:docMk/>
            <pc:sldMk cId="2845768841" sldId="260"/>
            <ac:picMk id="11" creationId="{FB512E4A-4181-1554-6C15-8BCED09D53AB}"/>
          </ac:picMkLst>
        </pc:picChg>
        <pc:picChg chg="del">
          <ac:chgData name="Johann Bock Severin" userId="3b36179260fc8001" providerId="LiveId" clId="{75031B97-AB39-4A14-A0DA-11E482813836}" dt="2023-03-22T15:49:40.137" v="799" actId="478"/>
          <ac:picMkLst>
            <pc:docMk/>
            <pc:sldMk cId="2845768841" sldId="260"/>
            <ac:picMk id="13" creationId="{D451FCC8-A2E9-FC9E-B04B-94A6B3CEDD87}"/>
          </ac:picMkLst>
        </pc:picChg>
        <pc:inkChg chg="add del">
          <ac:chgData name="Johann Bock Severin" userId="3b36179260fc8001" providerId="LiveId" clId="{75031B97-AB39-4A14-A0DA-11E482813836}" dt="2023-03-23T16:42:15.648" v="1775" actId="9405"/>
          <ac:inkMkLst>
            <pc:docMk/>
            <pc:sldMk cId="2845768841" sldId="260"/>
            <ac:inkMk id="44" creationId="{ECDC17AF-6B04-8B65-E9B3-74E1D61EAE0C}"/>
          </ac:inkMkLst>
        </pc:inkChg>
        <pc:inkChg chg="add del">
          <ac:chgData name="Johann Bock Severin" userId="3b36179260fc8001" providerId="LiveId" clId="{75031B97-AB39-4A14-A0DA-11E482813836}" dt="2023-03-23T16:42:56.804" v="1783" actId="9405"/>
          <ac:inkMkLst>
            <pc:docMk/>
            <pc:sldMk cId="2845768841" sldId="260"/>
            <ac:inkMk id="46" creationId="{DB2456D5-3D65-B45E-BE28-A63B017CFD0D}"/>
          </ac:inkMkLst>
        </pc:inkChg>
        <pc:cxnChg chg="add mod topLvl">
          <ac:chgData name="Johann Bock Severin" userId="3b36179260fc8001" providerId="LiveId" clId="{75031B97-AB39-4A14-A0DA-11E482813836}" dt="2023-03-23T16:57:30.182" v="2026" actId="164"/>
          <ac:cxnSpMkLst>
            <pc:docMk/>
            <pc:sldMk cId="2845768841" sldId="260"/>
            <ac:cxnSpMk id="9" creationId="{52FCE10B-5C22-4207-4CA8-155C94710450}"/>
          </ac:cxnSpMkLst>
        </pc:cxnChg>
        <pc:cxnChg chg="add mod topLvl">
          <ac:chgData name="Johann Bock Severin" userId="3b36179260fc8001" providerId="LiveId" clId="{75031B97-AB39-4A14-A0DA-11E482813836}" dt="2023-03-23T16:57:30.182" v="2026" actId="164"/>
          <ac:cxnSpMkLst>
            <pc:docMk/>
            <pc:sldMk cId="2845768841" sldId="260"/>
            <ac:cxnSpMk id="11" creationId="{E306E4C2-BEC6-17CA-2874-DA459E494760}"/>
          </ac:cxnSpMkLst>
        </pc:cxnChg>
        <pc:cxnChg chg="add del">
          <ac:chgData name="Johann Bock Severin" userId="3b36179260fc8001" providerId="LiveId" clId="{75031B97-AB39-4A14-A0DA-11E482813836}" dt="2023-03-23T16:34:15.407" v="1688" actId="478"/>
          <ac:cxnSpMkLst>
            <pc:docMk/>
            <pc:sldMk cId="2845768841" sldId="260"/>
            <ac:cxnSpMk id="14" creationId="{7C8CD0AC-47BB-9784-E21A-400466880A6E}"/>
          </ac:cxnSpMkLst>
        </pc:cxnChg>
        <pc:cxnChg chg="add mod topLvl">
          <ac:chgData name="Johann Bock Severin" userId="3b36179260fc8001" providerId="LiveId" clId="{75031B97-AB39-4A14-A0DA-11E482813836}" dt="2023-03-23T16:57:30.182" v="2026" actId="164"/>
          <ac:cxnSpMkLst>
            <pc:docMk/>
            <pc:sldMk cId="2845768841" sldId="260"/>
            <ac:cxnSpMk id="15" creationId="{4E800688-6EF7-C483-A5A9-21F088388A1D}"/>
          </ac:cxnSpMkLst>
        </pc:cxnChg>
        <pc:cxnChg chg="add mod topLvl">
          <ac:chgData name="Johann Bock Severin" userId="3b36179260fc8001" providerId="LiveId" clId="{75031B97-AB39-4A14-A0DA-11E482813836}" dt="2023-03-23T16:57:30.182" v="2026" actId="164"/>
          <ac:cxnSpMkLst>
            <pc:docMk/>
            <pc:sldMk cId="2845768841" sldId="260"/>
            <ac:cxnSpMk id="16" creationId="{95600A1E-DD0F-F93F-0183-8385E7CE23AE}"/>
          </ac:cxnSpMkLst>
        </pc:cxnChg>
        <pc:cxnChg chg="add mod">
          <ac:chgData name="Johann Bock Severin" userId="3b36179260fc8001" providerId="LiveId" clId="{75031B97-AB39-4A14-A0DA-11E482813836}" dt="2023-03-23T16:56:38.909" v="2018" actId="208"/>
          <ac:cxnSpMkLst>
            <pc:docMk/>
            <pc:sldMk cId="2845768841" sldId="260"/>
            <ac:cxnSpMk id="17" creationId="{9470C6EF-15D3-6870-85DA-8915F48D2371}"/>
          </ac:cxnSpMkLst>
        </pc:cxnChg>
        <pc:cxnChg chg="add mod">
          <ac:chgData name="Johann Bock Severin" userId="3b36179260fc8001" providerId="LiveId" clId="{75031B97-AB39-4A14-A0DA-11E482813836}" dt="2023-03-23T16:56:38.909" v="2018" actId="208"/>
          <ac:cxnSpMkLst>
            <pc:docMk/>
            <pc:sldMk cId="2845768841" sldId="260"/>
            <ac:cxnSpMk id="18" creationId="{A06D8CB9-F997-4ED1-0B8A-A81DEAD7BFE5}"/>
          </ac:cxnSpMkLst>
        </pc:cxnChg>
        <pc:cxnChg chg="add mod topLvl">
          <ac:chgData name="Johann Bock Severin" userId="3b36179260fc8001" providerId="LiveId" clId="{75031B97-AB39-4A14-A0DA-11E482813836}" dt="2023-03-23T16:57:30.182" v="2026" actId="164"/>
          <ac:cxnSpMkLst>
            <pc:docMk/>
            <pc:sldMk cId="2845768841" sldId="260"/>
            <ac:cxnSpMk id="24" creationId="{A4ECEA47-1BE3-2F84-03C9-BE38F10F6EEB}"/>
          </ac:cxnSpMkLst>
        </pc:cxnChg>
        <pc:cxnChg chg="add mod topLvl">
          <ac:chgData name="Johann Bock Severin" userId="3b36179260fc8001" providerId="LiveId" clId="{75031B97-AB39-4A14-A0DA-11E482813836}" dt="2023-03-23T16:57:30.182" v="2026" actId="164"/>
          <ac:cxnSpMkLst>
            <pc:docMk/>
            <pc:sldMk cId="2845768841" sldId="260"/>
            <ac:cxnSpMk id="26" creationId="{CD417901-E7B1-AB50-B20A-A66F2A93F328}"/>
          </ac:cxnSpMkLst>
        </pc:cxnChg>
        <pc:cxnChg chg="add mod topLvl">
          <ac:chgData name="Johann Bock Severin" userId="3b36179260fc8001" providerId="LiveId" clId="{75031B97-AB39-4A14-A0DA-11E482813836}" dt="2023-03-23T16:57:30.182" v="2026" actId="164"/>
          <ac:cxnSpMkLst>
            <pc:docMk/>
            <pc:sldMk cId="2845768841" sldId="260"/>
            <ac:cxnSpMk id="27" creationId="{B6F57EC3-2C7B-9A1B-3D6F-B7EAE8FF958F}"/>
          </ac:cxnSpMkLst>
        </pc:cxnChg>
        <pc:cxnChg chg="add del mod topLvl">
          <ac:chgData name="Johann Bock Severin" userId="3b36179260fc8001" providerId="LiveId" clId="{75031B97-AB39-4A14-A0DA-11E482813836}" dt="2023-03-23T16:37:23.978" v="1757" actId="478"/>
          <ac:cxnSpMkLst>
            <pc:docMk/>
            <pc:sldMk cId="2845768841" sldId="260"/>
            <ac:cxnSpMk id="29" creationId="{8EB481E3-321B-247B-BA9D-DE7FF5DB9BB6}"/>
          </ac:cxnSpMkLst>
        </pc:cxnChg>
        <pc:cxnChg chg="add del mod topLvl">
          <ac:chgData name="Johann Bock Severin" userId="3b36179260fc8001" providerId="LiveId" clId="{75031B97-AB39-4A14-A0DA-11E482813836}" dt="2023-03-23T16:37:25.463" v="1758" actId="478"/>
          <ac:cxnSpMkLst>
            <pc:docMk/>
            <pc:sldMk cId="2845768841" sldId="260"/>
            <ac:cxnSpMk id="30" creationId="{33DB94AC-A83B-00EF-5B97-2EF1BE3383BB}"/>
          </ac:cxnSpMkLst>
        </pc:cxnChg>
        <pc:cxnChg chg="add mod topLvl">
          <ac:chgData name="Johann Bock Severin" userId="3b36179260fc8001" providerId="LiveId" clId="{75031B97-AB39-4A14-A0DA-11E482813836}" dt="2023-03-23T16:57:30.182" v="2026" actId="164"/>
          <ac:cxnSpMkLst>
            <pc:docMk/>
            <pc:sldMk cId="2845768841" sldId="260"/>
            <ac:cxnSpMk id="31" creationId="{52704B50-1134-9B3D-454B-CEBFD849175C}"/>
          </ac:cxnSpMkLst>
        </pc:cxnChg>
        <pc:cxnChg chg="add mod">
          <ac:chgData name="Johann Bock Severin" userId="3b36179260fc8001" providerId="LiveId" clId="{75031B97-AB39-4A14-A0DA-11E482813836}" dt="2023-03-23T16:57:30.182" v="2026" actId="164"/>
          <ac:cxnSpMkLst>
            <pc:docMk/>
            <pc:sldMk cId="2845768841" sldId="260"/>
            <ac:cxnSpMk id="69" creationId="{B14C8072-9F81-7D1B-C042-5EF5D65FB1D0}"/>
          </ac:cxnSpMkLst>
        </pc:cxnChg>
        <pc:cxnChg chg="mod">
          <ac:chgData name="Johann Bock Severin" userId="3b36179260fc8001" providerId="LiveId" clId="{75031B97-AB39-4A14-A0DA-11E482813836}" dt="2023-03-23T16:56:38.909" v="2018" actId="208"/>
          <ac:cxnSpMkLst>
            <pc:docMk/>
            <pc:sldMk cId="2845768841" sldId="260"/>
            <ac:cxnSpMk id="73" creationId="{69C797AE-A21D-81DA-8CAA-10C67A319098}"/>
          </ac:cxnSpMkLst>
        </pc:cxnChg>
        <pc:cxnChg chg="mod">
          <ac:chgData name="Johann Bock Severin" userId="3b36179260fc8001" providerId="LiveId" clId="{75031B97-AB39-4A14-A0DA-11E482813836}" dt="2023-03-23T16:56:38.909" v="2018" actId="208"/>
          <ac:cxnSpMkLst>
            <pc:docMk/>
            <pc:sldMk cId="2845768841" sldId="260"/>
            <ac:cxnSpMk id="74" creationId="{48F28497-4A1A-3702-2BEC-1AE70091B521}"/>
          </ac:cxnSpMkLst>
        </pc:cxnChg>
      </pc:sldChg>
      <pc:sldChg chg="addSp delSp modSp add mod ord">
        <pc:chgData name="Johann Bock Severin" userId="3b36179260fc8001" providerId="LiveId" clId="{75031B97-AB39-4A14-A0DA-11E482813836}" dt="2023-03-27T14:19:00.983" v="5050"/>
        <pc:sldMkLst>
          <pc:docMk/>
          <pc:sldMk cId="1036491775" sldId="261"/>
        </pc:sldMkLst>
        <pc:spChg chg="add mod">
          <ac:chgData name="Johann Bock Severin" userId="3b36179260fc8001" providerId="LiveId" clId="{75031B97-AB39-4A14-A0DA-11E482813836}" dt="2023-03-22T16:36:59.811" v="1141"/>
          <ac:spMkLst>
            <pc:docMk/>
            <pc:sldMk cId="1036491775" sldId="261"/>
            <ac:spMk id="2" creationId="{A7C8FADA-1318-98D0-AF00-F8F88B69B6BF}"/>
          </ac:spMkLst>
        </pc:spChg>
        <pc:spChg chg="add del">
          <ac:chgData name="Johann Bock Severin" userId="3b36179260fc8001" providerId="LiveId" clId="{75031B97-AB39-4A14-A0DA-11E482813836}" dt="2023-03-23T17:03:56.152" v="2301" actId="11529"/>
          <ac:spMkLst>
            <pc:docMk/>
            <pc:sldMk cId="1036491775" sldId="261"/>
            <ac:spMk id="3" creationId="{30A4ED66-E02C-26FA-E094-C51C770FEE49}"/>
          </ac:spMkLst>
        </pc:spChg>
        <pc:spChg chg="add del mod">
          <ac:chgData name="Johann Bock Severin" userId="3b36179260fc8001" providerId="LiveId" clId="{75031B97-AB39-4A14-A0DA-11E482813836}" dt="2023-03-23T17:07:07.525" v="2434" actId="478"/>
          <ac:spMkLst>
            <pc:docMk/>
            <pc:sldMk cId="1036491775" sldId="261"/>
            <ac:spMk id="4" creationId="{7149BAE4-9E4F-7921-2B4E-4DF5317E7889}"/>
          </ac:spMkLst>
        </pc:spChg>
        <pc:spChg chg="del">
          <ac:chgData name="Johann Bock Severin" userId="3b36179260fc8001" providerId="LiveId" clId="{75031B97-AB39-4A14-A0DA-11E482813836}" dt="2023-03-22T15:54:25.722" v="922" actId="478"/>
          <ac:spMkLst>
            <pc:docMk/>
            <pc:sldMk cId="1036491775" sldId="261"/>
            <ac:spMk id="5" creationId="{2714CFF5-0D17-F562-7588-65C23426FBF0}"/>
          </ac:spMkLst>
        </pc:spChg>
        <pc:spChg chg="mod">
          <ac:chgData name="Johann Bock Severin" userId="3b36179260fc8001" providerId="LiveId" clId="{75031B97-AB39-4A14-A0DA-11E482813836}" dt="2023-03-22T15:53:47.872" v="919" actId="20577"/>
          <ac:spMkLst>
            <pc:docMk/>
            <pc:sldMk cId="1036491775" sldId="261"/>
            <ac:spMk id="7" creationId="{19B8F91F-D835-2B65-F3E1-1318683CD06A}"/>
          </ac:spMkLst>
        </pc:spChg>
        <pc:spChg chg="mod">
          <ac:chgData name="Johann Bock Severin" userId="3b36179260fc8001" providerId="LiveId" clId="{75031B97-AB39-4A14-A0DA-11E482813836}" dt="2023-03-22T15:54:06.009" v="920" actId="207"/>
          <ac:spMkLst>
            <pc:docMk/>
            <pc:sldMk cId="1036491775" sldId="261"/>
            <ac:spMk id="10" creationId="{0D3FF8D8-9683-E848-E66E-EF68C97D4A61}"/>
          </ac:spMkLst>
        </pc:spChg>
        <pc:spChg chg="del">
          <ac:chgData name="Johann Bock Severin" userId="3b36179260fc8001" providerId="LiveId" clId="{75031B97-AB39-4A14-A0DA-11E482813836}" dt="2023-03-22T15:54:23.567" v="921" actId="478"/>
          <ac:spMkLst>
            <pc:docMk/>
            <pc:sldMk cId="1036491775" sldId="261"/>
            <ac:spMk id="15" creationId="{889970A2-2CEC-DDF7-6BA7-4309111E84A2}"/>
          </ac:spMkLst>
        </pc:spChg>
        <pc:spChg chg="del">
          <ac:chgData name="Johann Bock Severin" userId="3b36179260fc8001" providerId="LiveId" clId="{75031B97-AB39-4A14-A0DA-11E482813836}" dt="2023-03-22T15:54:23.567" v="921" actId="478"/>
          <ac:spMkLst>
            <pc:docMk/>
            <pc:sldMk cId="1036491775" sldId="261"/>
            <ac:spMk id="16" creationId="{A968DE5A-34FB-6AC8-8D08-7A5C51906CC2}"/>
          </ac:spMkLst>
        </pc:spChg>
        <pc:spChg chg="del">
          <ac:chgData name="Johann Bock Severin" userId="3b36179260fc8001" providerId="LiveId" clId="{75031B97-AB39-4A14-A0DA-11E482813836}" dt="2023-03-22T15:54:23.567" v="921" actId="478"/>
          <ac:spMkLst>
            <pc:docMk/>
            <pc:sldMk cId="1036491775" sldId="261"/>
            <ac:spMk id="18" creationId="{9A43845A-40C3-CFDB-AB3F-DF74E9B1672E}"/>
          </ac:spMkLst>
        </pc:spChg>
        <pc:picChg chg="del">
          <ac:chgData name="Johann Bock Severin" userId="3b36179260fc8001" providerId="LiveId" clId="{75031B97-AB39-4A14-A0DA-11E482813836}" dt="2023-03-22T15:54:23.567" v="921" actId="478"/>
          <ac:picMkLst>
            <pc:docMk/>
            <pc:sldMk cId="1036491775" sldId="261"/>
            <ac:picMk id="8" creationId="{05E78299-843F-EBFA-9A31-A3A3703983CB}"/>
          </ac:picMkLst>
        </pc:picChg>
        <pc:picChg chg="del">
          <ac:chgData name="Johann Bock Severin" userId="3b36179260fc8001" providerId="LiveId" clId="{75031B97-AB39-4A14-A0DA-11E482813836}" dt="2023-03-22T15:54:23.567" v="921" actId="478"/>
          <ac:picMkLst>
            <pc:docMk/>
            <pc:sldMk cId="1036491775" sldId="261"/>
            <ac:picMk id="11" creationId="{FB512E4A-4181-1554-6C15-8BCED09D53AB}"/>
          </ac:picMkLst>
        </pc:picChg>
        <pc:picChg chg="del">
          <ac:chgData name="Johann Bock Severin" userId="3b36179260fc8001" providerId="LiveId" clId="{75031B97-AB39-4A14-A0DA-11E482813836}" dt="2023-03-22T15:54:23.567" v="921" actId="478"/>
          <ac:picMkLst>
            <pc:docMk/>
            <pc:sldMk cId="1036491775" sldId="261"/>
            <ac:picMk id="13" creationId="{D451FCC8-A2E9-FC9E-B04B-94A6B3CEDD87}"/>
          </ac:picMkLst>
        </pc:picChg>
      </pc:sldChg>
      <pc:sldChg chg="addSp delSp modSp add mod ord modAnim">
        <pc:chgData name="Johann Bock Severin" userId="3b36179260fc8001" providerId="LiveId" clId="{75031B97-AB39-4A14-A0DA-11E482813836}" dt="2023-03-28T06:43:57.359" v="5061" actId="20577"/>
        <pc:sldMkLst>
          <pc:docMk/>
          <pc:sldMk cId="1095196058" sldId="262"/>
        </pc:sldMkLst>
        <pc:spChg chg="mod">
          <ac:chgData name="Johann Bock Severin" userId="3b36179260fc8001" providerId="LiveId" clId="{75031B97-AB39-4A14-A0DA-11E482813836}" dt="2023-03-22T16:37:11.984" v="1146" actId="6549"/>
          <ac:spMkLst>
            <pc:docMk/>
            <pc:sldMk cId="1095196058" sldId="262"/>
            <ac:spMk id="2" creationId="{A7C8FADA-1318-98D0-AF00-F8F88B69B6BF}"/>
          </ac:spMkLst>
        </pc:spChg>
        <pc:spChg chg="add mod">
          <ac:chgData name="Johann Bock Severin" userId="3b36179260fc8001" providerId="LiveId" clId="{75031B97-AB39-4A14-A0DA-11E482813836}" dt="2023-03-28T06:43:57.359" v="5061" actId="20577"/>
          <ac:spMkLst>
            <pc:docMk/>
            <pc:sldMk cId="1095196058" sldId="262"/>
            <ac:spMk id="5" creationId="{D4A3E018-1906-81F9-5BB4-5A0056C3F3EF}"/>
          </ac:spMkLst>
        </pc:spChg>
        <pc:spChg chg="add mod">
          <ac:chgData name="Johann Bock Severin" userId="3b36179260fc8001" providerId="LiveId" clId="{75031B97-AB39-4A14-A0DA-11E482813836}" dt="2023-03-23T20:38:43.977" v="2602" actId="1076"/>
          <ac:spMkLst>
            <pc:docMk/>
            <pc:sldMk cId="1095196058" sldId="262"/>
            <ac:spMk id="6" creationId="{57FDF082-FE99-A34E-819A-1D65D96EDF43}"/>
          </ac:spMkLst>
        </pc:spChg>
        <pc:picChg chg="add mod ord">
          <ac:chgData name="Johann Bock Severin" userId="3b36179260fc8001" providerId="LiveId" clId="{75031B97-AB39-4A14-A0DA-11E482813836}" dt="2023-03-23T17:40:35.810" v="2474" actId="167"/>
          <ac:picMkLst>
            <pc:docMk/>
            <pc:sldMk cId="1095196058" sldId="262"/>
            <ac:picMk id="3" creationId="{7D5DE162-C9EB-A57A-0A4E-45EFE2F3D6F0}"/>
          </ac:picMkLst>
        </pc:picChg>
        <pc:picChg chg="add del mod">
          <ac:chgData name="Johann Bock Severin" userId="3b36179260fc8001" providerId="LiveId" clId="{75031B97-AB39-4A14-A0DA-11E482813836}" dt="2023-03-23T17:40:23.375" v="2468" actId="478"/>
          <ac:picMkLst>
            <pc:docMk/>
            <pc:sldMk cId="1095196058" sldId="262"/>
            <ac:picMk id="4" creationId="{70C74CE9-6D25-5328-C0F1-3E9142B45105}"/>
          </ac:picMkLst>
        </pc:picChg>
      </pc:sldChg>
      <pc:sldChg chg="add del">
        <pc:chgData name="Johann Bock Severin" userId="3b36179260fc8001" providerId="LiveId" clId="{75031B97-AB39-4A14-A0DA-11E482813836}" dt="2023-03-22T16:05:26.217" v="1043" actId="47"/>
        <pc:sldMkLst>
          <pc:docMk/>
          <pc:sldMk cId="1317972204" sldId="263"/>
        </pc:sldMkLst>
      </pc:sldChg>
      <pc:sldChg chg="addSp modSp add mod ord">
        <pc:chgData name="Johann Bock Severin" userId="3b36179260fc8001" providerId="LiveId" clId="{75031B97-AB39-4A14-A0DA-11E482813836}" dt="2023-03-27T14:19:00.983" v="5050"/>
        <pc:sldMkLst>
          <pc:docMk/>
          <pc:sldMk cId="2639724505" sldId="263"/>
        </pc:sldMkLst>
        <pc:spChg chg="mod">
          <ac:chgData name="Johann Bock Severin" userId="3b36179260fc8001" providerId="LiveId" clId="{75031B97-AB39-4A14-A0DA-11E482813836}" dt="2023-03-24T14:16:02.459" v="3254" actId="12788"/>
          <ac:spMkLst>
            <pc:docMk/>
            <pc:sldMk cId="2639724505" sldId="263"/>
            <ac:spMk id="2" creationId="{A7C8FADA-1318-98D0-AF00-F8F88B69B6BF}"/>
          </ac:spMkLst>
        </pc:spChg>
        <pc:spChg chg="add mod">
          <ac:chgData name="Johann Bock Severin" userId="3b36179260fc8001" providerId="LiveId" clId="{75031B97-AB39-4A14-A0DA-11E482813836}" dt="2023-03-24T14:16:02.459" v="3254" actId="12788"/>
          <ac:spMkLst>
            <pc:docMk/>
            <pc:sldMk cId="2639724505" sldId="263"/>
            <ac:spMk id="3" creationId="{F029A947-85D7-620C-4190-F580BBE6889C}"/>
          </ac:spMkLst>
        </pc:spChg>
        <pc:spChg chg="mod">
          <ac:chgData name="Johann Bock Severin" userId="3b36179260fc8001" providerId="LiveId" clId="{75031B97-AB39-4A14-A0DA-11E482813836}" dt="2023-03-22T16:36:29.141" v="1134" actId="20577"/>
          <ac:spMkLst>
            <pc:docMk/>
            <pc:sldMk cId="2639724505" sldId="263"/>
            <ac:spMk id="7" creationId="{19B8F91F-D835-2B65-F3E1-1318683CD06A}"/>
          </ac:spMkLst>
        </pc:spChg>
        <pc:spChg chg="mod">
          <ac:chgData name="Johann Bock Severin" userId="3b36179260fc8001" providerId="LiveId" clId="{75031B97-AB39-4A14-A0DA-11E482813836}" dt="2023-03-22T16:35:53.246" v="1097" actId="207"/>
          <ac:spMkLst>
            <pc:docMk/>
            <pc:sldMk cId="2639724505" sldId="263"/>
            <ac:spMk id="10" creationId="{0D3FF8D8-9683-E848-E66E-EF68C97D4A61}"/>
          </ac:spMkLst>
        </pc:spChg>
      </pc:sldChg>
      <pc:sldChg chg="addSp delSp modSp add mod ord delAnim modAnim">
        <pc:chgData name="Johann Bock Severin" userId="3b36179260fc8001" providerId="LiveId" clId="{75031B97-AB39-4A14-A0DA-11E482813836}" dt="2023-03-27T14:19:00.983" v="5050"/>
        <pc:sldMkLst>
          <pc:docMk/>
          <pc:sldMk cId="2680084453" sldId="264"/>
        </pc:sldMkLst>
        <pc:spChg chg="mod">
          <ac:chgData name="Johann Bock Severin" userId="3b36179260fc8001" providerId="LiveId" clId="{75031B97-AB39-4A14-A0DA-11E482813836}" dt="2023-03-24T14:19:51.482" v="3389" actId="1076"/>
          <ac:spMkLst>
            <pc:docMk/>
            <pc:sldMk cId="2680084453" sldId="264"/>
            <ac:spMk id="2" creationId="{A7C8FADA-1318-98D0-AF00-F8F88B69B6BF}"/>
          </ac:spMkLst>
        </pc:spChg>
        <pc:spChg chg="mod">
          <ac:chgData name="Johann Bock Severin" userId="3b36179260fc8001" providerId="LiveId" clId="{75031B97-AB39-4A14-A0DA-11E482813836}" dt="2023-03-24T14:19:14.315" v="3365" actId="1076"/>
          <ac:spMkLst>
            <pc:docMk/>
            <pc:sldMk cId="2680084453" sldId="264"/>
            <ac:spMk id="3" creationId="{F029A947-85D7-620C-4190-F580BBE6889C}"/>
          </ac:spMkLst>
        </pc:spChg>
        <pc:spChg chg="add del mod">
          <ac:chgData name="Johann Bock Severin" userId="3b36179260fc8001" providerId="LiveId" clId="{75031B97-AB39-4A14-A0DA-11E482813836}" dt="2023-03-24T14:18:19.438" v="3341" actId="478"/>
          <ac:spMkLst>
            <pc:docMk/>
            <pc:sldMk cId="2680084453" sldId="264"/>
            <ac:spMk id="4" creationId="{ED29B3EB-FD30-3755-4C5A-47316995183C}"/>
          </ac:spMkLst>
        </pc:spChg>
        <pc:spChg chg="add mod">
          <ac:chgData name="Johann Bock Severin" userId="3b36179260fc8001" providerId="LiveId" clId="{75031B97-AB39-4A14-A0DA-11E482813836}" dt="2023-03-27T08:55:11.475" v="4628" actId="20577"/>
          <ac:spMkLst>
            <pc:docMk/>
            <pc:sldMk cId="2680084453" sldId="264"/>
            <ac:spMk id="6" creationId="{F2323438-BF95-FE43-9AF4-2419D9975AC4}"/>
          </ac:spMkLst>
        </pc:spChg>
        <pc:spChg chg="mod">
          <ac:chgData name="Johann Bock Severin" userId="3b36179260fc8001" providerId="LiveId" clId="{75031B97-AB39-4A14-A0DA-11E482813836}" dt="2023-03-22T16:46:30.552" v="1280" actId="20577"/>
          <ac:spMkLst>
            <pc:docMk/>
            <pc:sldMk cId="2680084453" sldId="264"/>
            <ac:spMk id="7" creationId="{19B8F91F-D835-2B65-F3E1-1318683CD06A}"/>
          </ac:spMkLst>
        </pc:spChg>
        <pc:graphicFrameChg chg="add del mod">
          <ac:chgData name="Johann Bock Severin" userId="3b36179260fc8001" providerId="LiveId" clId="{75031B97-AB39-4A14-A0DA-11E482813836}" dt="2023-03-22T16:52:04.639" v="1326" actId="478"/>
          <ac:graphicFrameMkLst>
            <pc:docMk/>
            <pc:sldMk cId="2680084453" sldId="264"/>
            <ac:graphicFrameMk id="6" creationId="{39F0C7D9-6B52-796B-DED0-5722209C3279}"/>
          </ac:graphicFrameMkLst>
        </pc:graphicFrameChg>
        <pc:picChg chg="add del mod">
          <ac:chgData name="Johann Bock Severin" userId="3b36179260fc8001" providerId="LiveId" clId="{75031B97-AB39-4A14-A0DA-11E482813836}" dt="2023-03-24T18:15:30.920" v="3867" actId="478"/>
          <ac:picMkLst>
            <pc:docMk/>
            <pc:sldMk cId="2680084453" sldId="264"/>
            <ac:picMk id="5" creationId="{C514B595-7B69-6FE4-7D7A-A9B42B75B6BE}"/>
          </ac:picMkLst>
        </pc:picChg>
        <pc:picChg chg="add del mod ord">
          <ac:chgData name="Johann Bock Severin" userId="3b36179260fc8001" providerId="LiveId" clId="{75031B97-AB39-4A14-A0DA-11E482813836}" dt="2023-03-24T18:17:03.941" v="3875" actId="478"/>
          <ac:picMkLst>
            <pc:docMk/>
            <pc:sldMk cId="2680084453" sldId="264"/>
            <ac:picMk id="8" creationId="{6010894A-4C4A-44D1-C9A3-129E5E15FAD0}"/>
          </ac:picMkLst>
        </pc:picChg>
        <pc:picChg chg="add del mod">
          <ac:chgData name="Johann Bock Severin" userId="3b36179260fc8001" providerId="LiveId" clId="{75031B97-AB39-4A14-A0DA-11E482813836}" dt="2023-03-22T16:52:49.267" v="1328" actId="21"/>
          <ac:picMkLst>
            <pc:docMk/>
            <pc:sldMk cId="2680084453" sldId="264"/>
            <ac:picMk id="9" creationId="{AAE69E75-EE3A-E884-F90D-43D5DEBB8A0A}"/>
          </ac:picMkLst>
        </pc:picChg>
        <pc:picChg chg="add mod ord">
          <ac:chgData name="Johann Bock Severin" userId="3b36179260fc8001" providerId="LiveId" clId="{75031B97-AB39-4A14-A0DA-11E482813836}" dt="2023-03-24T18:17:05.510" v="3876" actId="1076"/>
          <ac:picMkLst>
            <pc:docMk/>
            <pc:sldMk cId="2680084453" sldId="264"/>
            <ac:picMk id="11" creationId="{8AEA3664-C968-D477-56F0-CE90C43CC546}"/>
          </ac:picMkLst>
        </pc:picChg>
      </pc:sldChg>
      <pc:sldChg chg="addSp delSp modSp add del mod">
        <pc:chgData name="Johann Bock Severin" userId="3b36179260fc8001" providerId="LiveId" clId="{75031B97-AB39-4A14-A0DA-11E482813836}" dt="2023-03-24T13:49:26.923" v="2639" actId="47"/>
        <pc:sldMkLst>
          <pc:docMk/>
          <pc:sldMk cId="2577626275" sldId="265"/>
        </pc:sldMkLst>
        <pc:spChg chg="del">
          <ac:chgData name="Johann Bock Severin" userId="3b36179260fc8001" providerId="LiveId" clId="{75031B97-AB39-4A14-A0DA-11E482813836}" dt="2023-03-22T16:47:03.930" v="1286" actId="478"/>
          <ac:spMkLst>
            <pc:docMk/>
            <pc:sldMk cId="2577626275" sldId="265"/>
            <ac:spMk id="2" creationId="{A7C8FADA-1318-98D0-AF00-F8F88B69B6BF}"/>
          </ac:spMkLst>
        </pc:spChg>
        <pc:spChg chg="mod">
          <ac:chgData name="Johann Bock Severin" userId="3b36179260fc8001" providerId="LiveId" clId="{75031B97-AB39-4A14-A0DA-11E482813836}" dt="2023-03-22T16:57:24.272" v="1368" actId="6549"/>
          <ac:spMkLst>
            <pc:docMk/>
            <pc:sldMk cId="2577626275" sldId="265"/>
            <ac:spMk id="7" creationId="{19B8F91F-D835-2B65-F3E1-1318683CD06A}"/>
          </ac:spMkLst>
        </pc:spChg>
        <pc:graphicFrameChg chg="add del mod">
          <ac:chgData name="Johann Bock Severin" userId="3b36179260fc8001" providerId="LiveId" clId="{75031B97-AB39-4A14-A0DA-11E482813836}" dt="2023-03-22T16:49:02.260" v="1321" actId="478"/>
          <ac:graphicFrameMkLst>
            <pc:docMk/>
            <pc:sldMk cId="2577626275" sldId="265"/>
            <ac:graphicFrameMk id="3" creationId="{4071AE6A-908F-F9B2-83D8-24B957FF1347}"/>
          </ac:graphicFrameMkLst>
        </pc:graphicFrameChg>
        <pc:graphicFrameChg chg="add del mod">
          <ac:chgData name="Johann Bock Severin" userId="3b36179260fc8001" providerId="LiveId" clId="{75031B97-AB39-4A14-A0DA-11E482813836}" dt="2023-03-22T16:48:59.545" v="1319" actId="478"/>
          <ac:graphicFrameMkLst>
            <pc:docMk/>
            <pc:sldMk cId="2577626275" sldId="265"/>
            <ac:graphicFrameMk id="8" creationId="{A97A9D80-FB88-E023-D430-BADC7DAE7251}"/>
          </ac:graphicFrameMkLst>
        </pc:graphicFrameChg>
        <pc:graphicFrameChg chg="add del mod">
          <ac:chgData name="Johann Bock Severin" userId="3b36179260fc8001" providerId="LiveId" clId="{75031B97-AB39-4A14-A0DA-11E482813836}" dt="2023-03-22T16:49:11.897" v="1323" actId="478"/>
          <ac:graphicFrameMkLst>
            <pc:docMk/>
            <pc:sldMk cId="2577626275" sldId="265"/>
            <ac:graphicFrameMk id="9" creationId="{AB3DA902-A563-DD8D-656E-C14178272D2E}"/>
          </ac:graphicFrameMkLst>
        </pc:graphicFrameChg>
        <pc:picChg chg="del">
          <ac:chgData name="Johann Bock Severin" userId="3b36179260fc8001" providerId="LiveId" clId="{75031B97-AB39-4A14-A0DA-11E482813836}" dt="2023-03-22T16:47:01.528" v="1285" actId="478"/>
          <ac:picMkLst>
            <pc:docMk/>
            <pc:sldMk cId="2577626275" sldId="265"/>
            <ac:picMk id="4" creationId="{70C74CE9-6D25-5328-C0F1-3E9142B45105}"/>
          </ac:picMkLst>
        </pc:picChg>
        <pc:picChg chg="add mod">
          <ac:chgData name="Johann Bock Severin" userId="3b36179260fc8001" providerId="LiveId" clId="{75031B97-AB39-4A14-A0DA-11E482813836}" dt="2023-03-23T20:40:38.671" v="2604" actId="1076"/>
          <ac:picMkLst>
            <pc:docMk/>
            <pc:sldMk cId="2577626275" sldId="265"/>
            <ac:picMk id="6" creationId="{C9A9A333-7858-C731-EFA5-E22F00AE9F25}"/>
          </ac:picMkLst>
        </pc:picChg>
        <pc:picChg chg="add del mod">
          <ac:chgData name="Johann Bock Severin" userId="3b36179260fc8001" providerId="LiveId" clId="{75031B97-AB39-4A14-A0DA-11E482813836}" dt="2023-03-22T16:54:00.147" v="1333" actId="21"/>
          <ac:picMkLst>
            <pc:docMk/>
            <pc:sldMk cId="2577626275" sldId="265"/>
            <ac:picMk id="11" creationId="{D208FF83-8C8E-5054-DDE2-DD020DD527D0}"/>
          </ac:picMkLst>
        </pc:picChg>
        <pc:picChg chg="add mod ord">
          <ac:chgData name="Johann Bock Severin" userId="3b36179260fc8001" providerId="LiveId" clId="{75031B97-AB39-4A14-A0DA-11E482813836}" dt="2023-03-22T16:54:35.803" v="1341" actId="167"/>
          <ac:picMkLst>
            <pc:docMk/>
            <pc:sldMk cId="2577626275" sldId="265"/>
            <ac:picMk id="13" creationId="{6128DBAE-03B5-8EE7-CB06-029695D9798E}"/>
          </ac:picMkLst>
        </pc:picChg>
      </pc:sldChg>
      <pc:sldChg chg="addSp delSp modSp add mod ord">
        <pc:chgData name="Johann Bock Severin" userId="3b36179260fc8001" providerId="LiveId" clId="{75031B97-AB39-4A14-A0DA-11E482813836}" dt="2023-03-27T14:19:00.983" v="5050"/>
        <pc:sldMkLst>
          <pc:docMk/>
          <pc:sldMk cId="2570346153" sldId="266"/>
        </pc:sldMkLst>
        <pc:spChg chg="add del mod">
          <ac:chgData name="Johann Bock Severin" userId="3b36179260fc8001" providerId="LiveId" clId="{75031B97-AB39-4A14-A0DA-11E482813836}" dt="2023-03-24T14:05:37.728" v="2767"/>
          <ac:spMkLst>
            <pc:docMk/>
            <pc:sldMk cId="2570346153" sldId="266"/>
            <ac:spMk id="2" creationId="{5958642C-4862-8B2A-C058-76F6731D0769}"/>
          </ac:spMkLst>
        </pc:spChg>
        <pc:spChg chg="add mod">
          <ac:chgData name="Johann Bock Severin" userId="3b36179260fc8001" providerId="LiveId" clId="{75031B97-AB39-4A14-A0DA-11E482813836}" dt="2023-03-27T08:48:25.561" v="4604" actId="20577"/>
          <ac:spMkLst>
            <pc:docMk/>
            <pc:sldMk cId="2570346153" sldId="266"/>
            <ac:spMk id="4" creationId="{88AA2543-6079-F33F-7647-821B2D82E9A3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5" creationId="{CFF97321-CF72-3533-4BD4-0C0BDE0542DC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6" creationId="{8C43041B-5324-C927-97BB-A483572FB4A3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9" creationId="{08361553-A4E9-1BB3-8992-2CC0F67E201E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2" creationId="{AC7C8158-F9B9-8A61-F559-C735EF70BECF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4" creationId="{46749D5E-FC98-A9E6-1CB3-429557C10398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6" creationId="{CE6389CD-DA44-DC1B-ED1C-DB2AFD1C33CA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7" creationId="{FF3BDD60-E6A9-043A-0B9B-59B7A7C5F5C1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9" creationId="{46FE1357-5C9F-1774-8901-BEC682E79734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1" creationId="{1CBB82FC-F7E7-52EE-AFAE-2DBAA4B7326F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3" creationId="{52A1926F-BD75-0A71-5E0E-A567340F395C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5" creationId="{E0076D61-90EA-72D5-52F8-50DD7352E629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6" creationId="{C409D5D4-18AD-E541-C1B6-ACCFABBA0DD1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8" creationId="{BD119766-5C33-99AD-6869-B3921B7A4FC3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9" creationId="{D3F54019-A60F-D748-72E0-49F1551EBD5D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30" creationId="{55ACB8FE-817B-5CEC-B2EB-1664F1ABAAA5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31" creationId="{99831CCF-E55B-FE23-E951-52AA25E00158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32" creationId="{425EAB12-36EE-E291-35BE-51008CE02A4F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33" creationId="{226E0D80-C49D-3299-CB0A-5E45165F9916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34" creationId="{437E6A63-3480-8F7D-8F7C-37C023C5A00E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35" creationId="{FEEFB7D6-6527-C398-72A0-810827DE1F53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36" creationId="{83401F95-F07B-AD30-FA5F-A4C51FA76D55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37" creationId="{AFFE0EC1-F8F2-8CA4-E7B7-A8889F05A411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38" creationId="{6630B6F0-A719-9B0C-BBB7-CF9B61EB9D7E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39" creationId="{449CD4D7-5C63-031E-9B5C-CEC6C9B7DA45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40" creationId="{9888D61D-2FBB-EE4C-BB30-C388A38D6957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41" creationId="{E37AEFDC-40D2-85C4-6964-5037AE0C0EEC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42" creationId="{F77399D2-3720-F9EA-9C79-D0C1BB2F9E6D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43" creationId="{C1D41D46-4D59-47DD-90E2-4B30A29790D8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44" creationId="{540606D7-F16F-4C02-3EC9-782F7DAF8610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45" creationId="{F815F765-72D6-BA22-7586-57E5EEF1F670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46" creationId="{1C5D4A6D-55AF-021B-5C4B-22A0B2034A0E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47" creationId="{3656FD80-828B-ED61-480E-36382239F7EE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48" creationId="{2F6BDC43-0DC7-DA70-FDCD-FD722ABC2B3C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49" creationId="{BBF79CC5-CA0E-8D91-0CD1-B5453BF9BF28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50" creationId="{B18E7011-9291-3B6F-B186-993532EE1D1A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51" creationId="{6A56FB8A-9C17-BEBB-15B2-80813D17FB28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52" creationId="{EC0E06B7-3C12-96CA-6A34-ACE5542E7205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53" creationId="{C5704A26-0460-CE73-FAF5-DEAA22F0CEAB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54" creationId="{6A2F517B-F953-4D39-AC1B-E36764488BEC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55" creationId="{E22A4128-1141-5842-4FF9-7E4C04B1804B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56" creationId="{2B8A189D-1863-9966-30E5-636D01F74FB2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57" creationId="{90D57BC4-05EC-9357-4B35-098CD8D5DC97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58" creationId="{EACA84EC-3CD7-9778-0DD7-8BC2ECF4D3E1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59" creationId="{655FAD47-9F1B-08BD-F385-07B7FC98E361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60" creationId="{6B6E869B-33D7-9A82-ECC8-4086DDB8C7D4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61" creationId="{5634053C-2AD3-C3E0-20BC-41D4024A20F5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62" creationId="{95887D67-EC03-98B7-AD8A-B0E3DF8C1359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63" creationId="{3397E544-F8EB-024B-FA39-A110F64E9E77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64" creationId="{EFAB157D-83BE-812B-457A-6509C5AABF29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65" creationId="{10E890BF-7F09-D9A7-F426-092BD698D6BE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66" creationId="{62297A5D-7D23-295D-871D-1EAE7FE43CDF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67" creationId="{A011E610-92C8-7D86-8C9D-8185236BE4F1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68" creationId="{4FA11E79-267D-2EEA-0209-3371BDF00CBF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69" creationId="{E4EB3F4F-325F-175C-C044-4FE03F3E9C26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70" creationId="{B84131EB-FFBF-15F4-E0A0-3BB24BF961DE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71" creationId="{0D377891-5677-7902-5C58-54007D269343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72" creationId="{A6D239B5-451C-D2AB-23C2-F0361D8705CB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73" creationId="{FAB9265B-1262-0B5A-E9AC-8C63DDC6FDFE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74" creationId="{25D50FCF-DA7B-812E-A293-C4CC35350E45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75" creationId="{C935789B-56C6-B8A7-17FC-9773E4C5D4EA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76" creationId="{8645785C-AF5A-FD30-F2FF-1160EF6574BF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77" creationId="{03D210E1-B9C2-3594-0B1A-4BC2F4B7A867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78" creationId="{065D6731-71E1-6180-7C5D-042EF47B2396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79" creationId="{970FEABE-989F-576A-E008-8DB36FBED90E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80" creationId="{0F38F396-FDA9-4CE4-A73F-9197C9CC46F5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81" creationId="{B173314A-2D42-1F53-5070-7C9025733DBD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82" creationId="{D4BD356A-9047-BE80-4354-A1762A2E154A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83" creationId="{B6D65D43-2EEB-4844-982C-5EAC28F709A0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85" creationId="{7C28E5C5-095C-D724-0E17-E456F045EE35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86" creationId="{C4EF16B8-0F54-E1D9-8769-68D11666B557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87" creationId="{69F8F5E4-2165-DC75-93F3-02E0A7026FA9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88" creationId="{E2E135F9-2608-3085-BF99-C9E6313B41B4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89" creationId="{3BF92FFF-7FF9-11CF-9F9A-4C620C51F6F3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91" creationId="{C90C96F8-C5B4-6F1D-BE72-D9B4F129C862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92" creationId="{E0D4F28D-170D-1E5C-4D2B-DF73A75E3A40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93" creationId="{3238CA4C-14C5-4C0D-F7C5-87D20DEC9834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94" creationId="{39DE358B-1EB7-DC43-9262-A8C9C29E3AC5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95" creationId="{1F93F5B9-1E20-3F11-1B38-1423DCD2237E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97" creationId="{201DD2AD-0D52-F5C0-648E-E9D12A167885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98" creationId="{49E7B3BC-B87C-8F25-84D6-3C4C8BFA66D5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99" creationId="{108A52A9-08AC-F2D5-4FF6-E152A334CC35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00" creationId="{CA964C76-7C6F-1B9F-9B30-C3035F3F9DFE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01" creationId="{0D6F219B-9FB9-4525-835D-CC746F1EBDC3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03" creationId="{89464F89-672B-0B2E-8444-D89948EF7870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04" creationId="{DA36ABC8-6951-F8AD-9291-FF29D86FD421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05" creationId="{F8902283-0975-9235-52F3-282D22C72E38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06" creationId="{6F6454DE-5683-A25A-45A7-B7F6A7960622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07" creationId="{F5BAA31A-2FDD-3787-7D25-61EBFC7DE13F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09" creationId="{6D0D41EE-184B-35E5-7E5D-98FFED0AF1A0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10" creationId="{94F8D789-CDBE-7173-D138-6445665CF46C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11" creationId="{C8BEB015-D1F0-B812-91CF-D54F5C2FFDE1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12" creationId="{2391957D-C3AA-1D07-DDA1-B5CEF3F7BD03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13" creationId="{F9A5441E-8C19-3622-61D5-5B5A9DD10334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15" creationId="{7244AD41-5D07-BF47-7FA5-D452E1C5EE9C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16" creationId="{533031C8-69C5-8A80-645B-DA089A977917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17" creationId="{0324F639-D113-D8DD-785D-7D3941CD9BE5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18" creationId="{5647E5D8-7AB9-AD2A-A639-C6A0622938FD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19" creationId="{642F654E-53A5-BB1F-99B8-25295AC6C6D9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20" creationId="{48F8F228-3B63-6226-484C-857A4910A5B4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21" creationId="{3AA524A0-6602-F570-82D8-B342350CE411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23" creationId="{280A0F3B-C96F-56AD-EE35-8B8E49488D64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24" creationId="{2101BEF0-8B0E-FD73-83E0-1F6918E5012C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25" creationId="{11053BD4-07CE-BF62-9F08-5B0C8CD9FD15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26" creationId="{4AFA6ED6-D548-5BEA-EAB3-63EC315C6B0B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27" creationId="{7F92A006-AD8E-3759-7E6A-7333770416CC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28" creationId="{EE472EF8-0FBF-9AF9-CCB2-D16D364DD8DF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29" creationId="{872F74D5-FD37-7FDD-EC0B-EABCD92127B5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30" creationId="{4AE29D8D-9FC8-540E-FEE7-3663E5818E5F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31" creationId="{B0E68A4E-4B3E-A86F-5B59-262F5402D3A0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32" creationId="{8E88092B-A113-7DB7-2356-6CC2D6EDA699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33" creationId="{2EB56D95-3DA0-D91A-9D57-5B8412AF3FFB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34" creationId="{951B018F-4528-7F80-B4E3-12646029F808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35" creationId="{934EB1CF-A335-8D3D-EBF6-8B0CEA890F20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36" creationId="{DFCFF27F-01A6-3157-80F5-46B8617B9234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37" creationId="{84FFF5A9-3B5F-C92D-E551-8E1F4FF455C4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38" creationId="{E25C0881-E7E5-7EDC-E083-915B43271332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39" creationId="{51EAC13A-765F-0C6D-47B0-994E92BAE31D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40" creationId="{3878B4EE-46F1-6394-C9DA-3C201FF4A030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41" creationId="{B64C4CF3-DDD0-EE63-9DFA-AFAE30306AF9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42" creationId="{6A94C5CF-F8D7-4748-6C42-426244CD42AD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43" creationId="{326041E4-73AD-9157-F46C-CCE7364688F8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44" creationId="{57EA7A59-1B76-AE4A-20D0-1CD51BE47E9D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45" creationId="{3E06F00A-5081-5DD0-9352-AB31E873EDD5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46" creationId="{245E5858-1A86-5B2B-9135-840BD957E5D2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47" creationId="{E1F0194C-8F21-243A-3314-B407FC92CFEA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48" creationId="{27FD88CD-9325-4210-65E4-D5EFF4261E08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49" creationId="{9830AE1C-775B-6652-134A-E9E4F1F8EEDE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50" creationId="{612BC977-7CF7-10B9-FF04-99FB4607E40F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51" creationId="{9E21709A-DEF5-5D71-FB2A-CF3B92679FF7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52" creationId="{A6B04E51-8313-A5D1-2466-4E4152F8446A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53" creationId="{4419D0B3-7C75-6CEB-C344-E5EB81D95C8F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54" creationId="{608035BC-FE4C-EE6E-F361-027D450CF2D3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55" creationId="{C60327DC-C52A-E2E2-CB35-720C63DE5A45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56" creationId="{252A1379-7E25-858A-3D01-4044C4FF5B43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57" creationId="{3E369175-8480-77B2-A26E-BBEDF5846CF6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58" creationId="{4DA33009-D273-519C-9321-8EC4D1912797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59" creationId="{AB5D66E4-F4AE-DF51-BFE4-32C161B077EA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60" creationId="{FAC8C10E-BD99-CE85-A3E9-67DF741E224D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61" creationId="{B58E3B76-F6D9-B49E-6ABE-CB972E1D8542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62" creationId="{6EAF4D85-FD5B-896D-02E4-C6CE33652643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64" creationId="{51147793-69F9-DCC3-2AC6-EC8A2F98B56B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66" creationId="{DE7E5840-4C89-DAFD-0131-D381B45A5DA7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68" creationId="{6B7E70A2-6625-A8A9-9563-A04873B3545F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70" creationId="{9C0B8D0E-9466-320D-3ED1-2367B9D2850D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71" creationId="{41541D3E-9B77-6D9C-36DB-2CBFC4F3019E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73" creationId="{5E3DF6A5-B7FB-219D-84C6-097897BBF429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75" creationId="{E9C38D8E-B334-141D-00BF-C96DB4DCDF0D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77" creationId="{34D0DE49-DA7B-4970-2550-0F52FA9A32EC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79" creationId="{B045AF26-0AC2-0DCF-4C8C-DF2FC3E2C67F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80" creationId="{0B4822BF-FD8C-6C3D-18A4-264F8A2934E8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82" creationId="{786945A5-ABD7-770E-7E4D-CA9AC046E0D9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83" creationId="{98362566-728E-3F1C-4ED8-F5BE180B542A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84" creationId="{D6387DF6-6201-C5DD-C4DE-4CFBBBACE0B0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85" creationId="{D65A36E8-86D9-B79C-24D2-671C35043D5F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86" creationId="{9E6A5F40-FACF-6819-E178-4D836608E96A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87" creationId="{0D24A403-E960-D407-B565-3B1BBC018123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88" creationId="{7525CA69-0E3C-1FEE-7679-1741042B94BD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89" creationId="{8C0DAE31-2B0B-7E12-EAA6-2A6638BFABE3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90" creationId="{D2229491-58FB-F27D-3074-9348F0B4106B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91" creationId="{9B4A0A50-E011-029C-473B-07F2B3B27A11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92" creationId="{082CFA96-35AA-81CC-14A0-7DB4E7E9B131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93" creationId="{25B5F446-26E8-4C35-E99E-4AF0A61ABED2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94" creationId="{A0622C89-CC0B-2F23-B59E-EC6092CD739A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96" creationId="{9156EC21-E693-39CD-F004-DFF670F28A7A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97" creationId="{EFC39BC5-4A8F-4A95-8940-2D32E234921F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98" creationId="{388A7882-B4C9-9380-CB28-E1F7B8D28048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99" creationId="{197C26FE-FBF1-C4B5-011E-017D87020307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00" creationId="{8DEE9B27-DA1C-9085-3F16-59F7AEB9BA8E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01" creationId="{F5E5D903-E92E-C928-9AEF-ABD4E7C82D62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02" creationId="{D1380B3B-4289-CD4A-C826-D87B873A66A7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03" creationId="{96090B61-9429-F1FE-0928-CD82F87D0C81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04" creationId="{F2581335-1860-AF57-DF1F-F24592077D5F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05" creationId="{C2DDD7EF-F26B-F0DA-AFEA-65D5E76A6A0A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06" creationId="{8A52639D-3079-66C1-05B5-2268B3C2889E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07" creationId="{161CA37F-DE01-8C0C-FF0A-0F95B55336BE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08" creationId="{9D4BFD37-1B00-C228-E719-288558B80F02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09" creationId="{C4454EA4-F720-8CD1-F8AB-EC12DB0A44AA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10" creationId="{001A0DE9-2795-27B8-552B-1452E14DD94A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11" creationId="{2C45F6CE-AA05-BAEA-B6CC-8DD745457108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12" creationId="{F50BA566-C0EE-1E0E-7863-1967DC28BE57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13" creationId="{3C66A3DF-9F86-5111-6169-4C2DDFFCFAA0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14" creationId="{268C5D07-CA89-CAB0-2118-BB46046A8CA6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15" creationId="{0238AAF2-EB5E-9C01-B3AE-B001A83B14FD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16" creationId="{C127B5AF-9F5F-5FBA-DDC7-BB67020F00D4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17" creationId="{FFC1D09E-820B-CFB8-9298-0714791081DB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18" creationId="{9DAFF5B7-1309-C330-3E55-F405C43F88E5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19" creationId="{C124BBEE-9F97-3969-00DE-6B638D1FFEEB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20" creationId="{B0B9FF1B-CC83-C20D-AFFD-1BB1E9D2D583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21" creationId="{A0E9B145-309D-F52C-BF88-6A52A8BAE933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22" creationId="{6338F7E6-AC2D-2E20-C493-3C08CCFDA1CA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23" creationId="{B8F6D7FF-09DD-6C27-DC3B-E89E181E1335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24" creationId="{9A555B9D-689F-3FD8-A56C-6E8D8E5E3EFD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25" creationId="{5DE258BA-6755-99CA-EDE3-EF9C02D0C9BA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26" creationId="{46C983D5-BA71-2802-0042-D3EDAB6051F6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27" creationId="{364FF414-BF6E-EE31-7950-D0F3D949ED64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28" creationId="{4759A55D-0105-B7AE-F488-8D24E9A36015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29" creationId="{BE8539B2-FB01-A50E-3111-A43CCECC8228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30" creationId="{FF5FAD23-374D-4786-D468-C5A72ED1EE50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31" creationId="{82217EE0-04EA-F158-9CE4-B43047CA5B86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32" creationId="{09EB21A2-A51D-340F-B76B-135CDA316B96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33" creationId="{6CEE8363-0B8F-660A-2B24-B702214E9A4D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34" creationId="{4DF94E96-EC66-1C8C-D50B-026EDFCD0AF9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35" creationId="{D5A3C109-B0A5-9504-D4B9-573DEE48BB0A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36" creationId="{14025CD0-93BE-5FDC-BBF5-9FBA338FCFC1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37" creationId="{38B46FFD-1F41-33FC-BA54-1AF34962D655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38" creationId="{946A7BC9-0219-809F-A079-06164B8AD719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39" creationId="{5B24ECFD-C79B-F634-396C-52CF6789638A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40" creationId="{3A953CAF-AE22-18AB-AF6B-DE45925332C6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41" creationId="{34829D56-650E-A4E7-20B7-9EAB59366130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42" creationId="{DD551509-DC10-E24E-A72D-26DE6C135A57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43" creationId="{DB937ED7-9751-7015-3055-B5AF5644972A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44" creationId="{924A833B-A151-703E-10EC-17DD3FAAD163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45" creationId="{5481328D-49D0-092D-BD81-F613D7E89541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46" creationId="{A9973B9F-07F4-0DD6-B58E-0DFFB6B1B7F7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47" creationId="{72D7EFE8-0E63-B5F3-5E67-C310EFF700EC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48" creationId="{D6408754-F7D5-DF47-338C-093F75BB0E65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49" creationId="{A879B636-27EF-F01D-22F3-523B756E2F4E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50" creationId="{FB3E37D7-E8B1-F289-D590-03E6B9A07704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52" creationId="{450F34ED-C000-24A1-4DB6-94FB5046B714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53" creationId="{228B9BCA-BB90-DE79-C97E-A35B984908DA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54" creationId="{E0B13FE2-1D9E-93C8-30F9-5212D409C64A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55" creationId="{22715BC6-CBE6-58EC-7338-7436EA80DF9B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56" creationId="{AB3D48C4-D48A-CF79-2039-5931E3484D20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58" creationId="{9969CB4D-44DC-62FE-2033-5B6BC81A264D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59" creationId="{E6B82FA6-E850-C3B7-697F-35B9750C4C0E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60" creationId="{A7DDE112-172F-594F-8785-65E843CDED56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61" creationId="{23F78ACC-037E-C2E2-38D2-3713F4F2ABD3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62" creationId="{684BF8FA-AC8B-9882-BADD-19780733D754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64" creationId="{0BBF8F7F-B73A-23B9-EAC9-C83B1917268E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65" creationId="{E3B086B2-0673-F3E9-51DB-8967DFD9BE7D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66" creationId="{4D31DE55-7CAE-926E-41D1-B79B01E870F8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67" creationId="{FF8864E6-88DA-2D65-A670-85CD5830A594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68" creationId="{25DAC322-AB73-922E-6FE1-F6DF40D76691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70" creationId="{8C85966A-40AE-519C-9177-6272038885D2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71" creationId="{90464CA1-A31A-1365-5869-A8E416EC50C3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72" creationId="{F086556E-9D2D-5894-E9CF-FE322906DFF5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73" creationId="{1E080159-3D44-1E81-EA44-85C83173E94B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74" creationId="{A2F47920-CEFF-E531-4A50-6D542DA3EB04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76" creationId="{5FA1B7B6-C3E6-3CDA-FDB0-282682C7461C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77" creationId="{33D8705B-EA20-404C-169E-A5686CE5206D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78" creationId="{9D95878F-D17D-F463-9FD6-766BBEE60FEA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79" creationId="{59BCD6CF-1872-3F0E-4980-2D3D4D4397F7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80" creationId="{80733308-A54B-73B0-DF35-74D34A101D33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82" creationId="{29D4C2C2-BF70-773F-BA28-9947C811D18B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83" creationId="{AAF7BFB4-05D7-6D94-5411-4A71D93B7A1D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84" creationId="{C4658AC0-B893-B7C3-EA86-D45D63AC3CC2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85" creationId="{A512AC06-DD82-D005-E8E7-329318DCD921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86" creationId="{8AA809B0-717B-9725-880C-DECFB27227B1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87" creationId="{C5F6CA56-96D7-6B2B-83F8-215AC863856F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88" creationId="{4C309328-A06A-C20F-F290-24E2EF2BD666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90" creationId="{FF73720D-3B18-684C-F85F-29A271969759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91" creationId="{AF1635F3-49E9-6A85-F427-3721AF791C6F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92" creationId="{5A844622-77AB-5141-7E36-D38098BF73AD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93" creationId="{DD84EC9C-A0A9-E838-3A20-C6D59ECE8ABB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94" creationId="{B3EEA6D9-1E70-14A9-F95A-D4062A14FA74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95" creationId="{041D068C-15F1-F19E-AE04-8BD9A7CCFCCB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96" creationId="{DED1087E-3D38-A82E-003A-52C99F6602FB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97" creationId="{3105B7F5-1559-7486-A274-80815A68B24F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98" creationId="{30FBB154-93EC-C063-9C75-D59BB1BECED7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99" creationId="{BED1D73C-2822-606C-3576-C7DCD9B6AE2D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300" creationId="{DF397489-E137-47F6-D05D-9243DC4016B8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301" creationId="{C9C8EF1C-2147-946D-554E-F073D80DE385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302" creationId="{5B5C1794-9EB7-F284-5664-1022EE845BA0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303" creationId="{BD510CD1-BCEE-B8FC-B9DF-0E31159A58A4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304" creationId="{58438C7F-5D1B-AD15-6829-5FD3D6FDD3F8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305" creationId="{6F42A1D3-440C-38CF-1974-29E6582584F6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306" creationId="{E805A2E0-50F7-E25D-1291-26D16A439723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307" creationId="{642E79C4-F9A1-D94D-B502-7ABB3BE75BC9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308" creationId="{D33C4E21-483D-DA6E-4178-632A65D21434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309" creationId="{5EF575D2-EBF7-4A78-6C4B-168639E5D14A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310" creationId="{A085D4A3-F0F1-D4FF-0AA2-A5AF08DBC07C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311" creationId="{94ABC312-ACC8-5667-75BA-EF1B66F773B2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312" creationId="{D0886713-4E37-2DFB-EB68-FD50FC938BCD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313" creationId="{23FF7D89-EE81-AF11-571D-FD26429ABD2C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314" creationId="{FB48DD7A-C08A-89CC-4598-25137BB49977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315" creationId="{657DD467-5805-40FA-6C3E-C252333D6F4E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316" creationId="{1F80284A-9FCC-2047-BCFB-61869F60CCAB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317" creationId="{F34F1A98-A149-120F-618B-BD288EAC050D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318" creationId="{C9A653FD-05D4-02C6-BA2F-F5E089DF5B89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319" creationId="{F3A2BAB8-CA51-1E4E-5477-394A912D7882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320" creationId="{52853CEA-014E-AEFE-4EF4-D2E47FB2BC42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321" creationId="{08796F67-172A-553A-DBF7-7D17CF9E8F71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322" creationId="{6BAFD81D-2445-7F15-A2BC-BC65B4DAFDDC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323" creationId="{129B80D4-FF67-1707-7AA1-E10AE7C5681A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324" creationId="{AAF8B298-7307-B450-A225-2B16D48D08A2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325" creationId="{0FBC9A8A-F4CD-235B-B9C6-51D7B43E18A4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326" creationId="{A20BB2CE-B0EE-DD85-4A1C-70CB2595324F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327" creationId="{A57A4DCB-D3C4-6843-6783-5F5553D66547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328" creationId="{79BE13F3-0A5D-A8F2-51B7-833546289536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329" creationId="{58A7DE5E-ABE5-A9AC-B602-4A6BCC4EB380}"/>
          </ac:spMkLst>
        </pc:spChg>
        <pc:grpChg chg="mod">
          <ac:chgData name="Johann Bock Severin" userId="3b36179260fc8001" providerId="LiveId" clId="{75031B97-AB39-4A14-A0DA-11E482813836}" dt="2023-03-27T08:42:58.259" v="4179" actId="27803"/>
          <ac:grpSpMkLst>
            <pc:docMk/>
            <pc:sldMk cId="2570346153" sldId="266"/>
            <ac:grpSpMk id="2" creationId="{DB48034F-C0E8-B8B7-4EA8-1098EA374153}"/>
          </ac:grpSpMkLst>
        </pc:grpChg>
        <pc:grpChg chg="mod">
          <ac:chgData name="Johann Bock Severin" userId="3b36179260fc8001" providerId="LiveId" clId="{75031B97-AB39-4A14-A0DA-11E482813836}" dt="2023-03-27T08:42:58.259" v="4179" actId="27803"/>
          <ac:grpSpMkLst>
            <pc:docMk/>
            <pc:sldMk cId="2570346153" sldId="266"/>
            <ac:grpSpMk id="8" creationId="{4501AEC1-6F77-7601-7229-CE4EB859ED7C}"/>
          </ac:grpSpMkLst>
        </pc:grpChg>
        <pc:grpChg chg="mod">
          <ac:chgData name="Johann Bock Severin" userId="3b36179260fc8001" providerId="LiveId" clId="{75031B97-AB39-4A14-A0DA-11E482813836}" dt="2023-03-27T08:42:58.259" v="4179" actId="27803"/>
          <ac:grpSpMkLst>
            <pc:docMk/>
            <pc:sldMk cId="2570346153" sldId="266"/>
            <ac:grpSpMk id="11" creationId="{A3719CB7-F525-ACF2-6BE4-4F925463FE27}"/>
          </ac:grpSpMkLst>
        </pc:grpChg>
        <pc:grpChg chg="mod">
          <ac:chgData name="Johann Bock Severin" userId="3b36179260fc8001" providerId="LiveId" clId="{75031B97-AB39-4A14-A0DA-11E482813836}" dt="2023-03-27T08:42:58.259" v="4179" actId="27803"/>
          <ac:grpSpMkLst>
            <pc:docMk/>
            <pc:sldMk cId="2570346153" sldId="266"/>
            <ac:grpSpMk id="13" creationId="{C94C660A-6DB0-0ACC-58EA-AB72085E1A59}"/>
          </ac:grpSpMkLst>
        </pc:grpChg>
        <pc:grpChg chg="mod">
          <ac:chgData name="Johann Bock Severin" userId="3b36179260fc8001" providerId="LiveId" clId="{75031B97-AB39-4A14-A0DA-11E482813836}" dt="2023-03-27T08:42:58.259" v="4179" actId="27803"/>
          <ac:grpSpMkLst>
            <pc:docMk/>
            <pc:sldMk cId="2570346153" sldId="266"/>
            <ac:grpSpMk id="15" creationId="{D87B744A-CF27-A861-BA01-F93BC666467C}"/>
          </ac:grpSpMkLst>
        </pc:grpChg>
        <pc:grpChg chg="mod">
          <ac:chgData name="Johann Bock Severin" userId="3b36179260fc8001" providerId="LiveId" clId="{75031B97-AB39-4A14-A0DA-11E482813836}" dt="2023-03-27T08:42:58.259" v="4179" actId="27803"/>
          <ac:grpSpMkLst>
            <pc:docMk/>
            <pc:sldMk cId="2570346153" sldId="266"/>
            <ac:grpSpMk id="18" creationId="{AD3AF3DE-14C1-91B2-9F79-EEB4A7103781}"/>
          </ac:grpSpMkLst>
        </pc:grpChg>
        <pc:grpChg chg="mod">
          <ac:chgData name="Johann Bock Severin" userId="3b36179260fc8001" providerId="LiveId" clId="{75031B97-AB39-4A14-A0DA-11E482813836}" dt="2023-03-27T08:42:58.259" v="4179" actId="27803"/>
          <ac:grpSpMkLst>
            <pc:docMk/>
            <pc:sldMk cId="2570346153" sldId="266"/>
            <ac:grpSpMk id="20" creationId="{D630D64F-EBF9-BF1D-C002-BE3B5CCF1749}"/>
          </ac:grpSpMkLst>
        </pc:grpChg>
        <pc:grpChg chg="mod">
          <ac:chgData name="Johann Bock Severin" userId="3b36179260fc8001" providerId="LiveId" clId="{75031B97-AB39-4A14-A0DA-11E482813836}" dt="2023-03-27T08:42:58.259" v="4179" actId="27803"/>
          <ac:grpSpMkLst>
            <pc:docMk/>
            <pc:sldMk cId="2570346153" sldId="266"/>
            <ac:grpSpMk id="22" creationId="{6D203A68-6703-CB7E-BB6C-0651383D4677}"/>
          </ac:grpSpMkLst>
        </pc:grpChg>
        <pc:grpChg chg="mod">
          <ac:chgData name="Johann Bock Severin" userId="3b36179260fc8001" providerId="LiveId" clId="{75031B97-AB39-4A14-A0DA-11E482813836}" dt="2023-03-27T08:42:58.259" v="4179" actId="27803"/>
          <ac:grpSpMkLst>
            <pc:docMk/>
            <pc:sldMk cId="2570346153" sldId="266"/>
            <ac:grpSpMk id="24" creationId="{AD791CBB-8047-7973-B70A-A2132715EC0B}"/>
          </ac:grpSpMkLst>
        </pc:grpChg>
        <pc:grpChg chg="mod">
          <ac:chgData name="Johann Bock Severin" userId="3b36179260fc8001" providerId="LiveId" clId="{75031B97-AB39-4A14-A0DA-11E482813836}" dt="2023-03-27T08:42:58.259" v="4179" actId="27803"/>
          <ac:grpSpMkLst>
            <pc:docMk/>
            <pc:sldMk cId="2570346153" sldId="266"/>
            <ac:grpSpMk id="27" creationId="{CC05581D-1AC3-E1C9-FC6F-20BE002536AB}"/>
          </ac:grpSpMkLst>
        </pc:grpChg>
        <pc:grpChg chg="mod">
          <ac:chgData name="Johann Bock Severin" userId="3b36179260fc8001" providerId="LiveId" clId="{75031B97-AB39-4A14-A0DA-11E482813836}" dt="2023-03-27T08:42:58.259" v="4179" actId="27803"/>
          <ac:grpSpMkLst>
            <pc:docMk/>
            <pc:sldMk cId="2570346153" sldId="266"/>
            <ac:grpSpMk id="84" creationId="{ED9555DD-AFE8-CA89-86F8-4F9B7B5ECBE8}"/>
          </ac:grpSpMkLst>
        </pc:grpChg>
        <pc:grpChg chg="mod">
          <ac:chgData name="Johann Bock Severin" userId="3b36179260fc8001" providerId="LiveId" clId="{75031B97-AB39-4A14-A0DA-11E482813836}" dt="2023-03-27T08:42:58.259" v="4179" actId="27803"/>
          <ac:grpSpMkLst>
            <pc:docMk/>
            <pc:sldMk cId="2570346153" sldId="266"/>
            <ac:grpSpMk id="90" creationId="{774D9655-23F7-DDC3-9030-1BB7B99FA36C}"/>
          </ac:grpSpMkLst>
        </pc:grpChg>
        <pc:grpChg chg="mod">
          <ac:chgData name="Johann Bock Severin" userId="3b36179260fc8001" providerId="LiveId" clId="{75031B97-AB39-4A14-A0DA-11E482813836}" dt="2023-03-27T08:42:58.259" v="4179" actId="27803"/>
          <ac:grpSpMkLst>
            <pc:docMk/>
            <pc:sldMk cId="2570346153" sldId="266"/>
            <ac:grpSpMk id="96" creationId="{60C4FC37-28CD-64DA-1B3F-6C69AF341551}"/>
          </ac:grpSpMkLst>
        </pc:grpChg>
        <pc:grpChg chg="mod">
          <ac:chgData name="Johann Bock Severin" userId="3b36179260fc8001" providerId="LiveId" clId="{75031B97-AB39-4A14-A0DA-11E482813836}" dt="2023-03-27T08:42:58.259" v="4179" actId="27803"/>
          <ac:grpSpMkLst>
            <pc:docMk/>
            <pc:sldMk cId="2570346153" sldId="266"/>
            <ac:grpSpMk id="102" creationId="{4E9B9D30-9FDF-92CD-317D-2079457E7B83}"/>
          </ac:grpSpMkLst>
        </pc:grpChg>
        <pc:grpChg chg="mod">
          <ac:chgData name="Johann Bock Severin" userId="3b36179260fc8001" providerId="LiveId" clId="{75031B97-AB39-4A14-A0DA-11E482813836}" dt="2023-03-27T08:42:58.259" v="4179" actId="27803"/>
          <ac:grpSpMkLst>
            <pc:docMk/>
            <pc:sldMk cId="2570346153" sldId="266"/>
            <ac:grpSpMk id="108" creationId="{A27EDD6A-A020-CFB5-1EC2-51542C0D4ADF}"/>
          </ac:grpSpMkLst>
        </pc:grpChg>
        <pc:grpChg chg="mod">
          <ac:chgData name="Johann Bock Severin" userId="3b36179260fc8001" providerId="LiveId" clId="{75031B97-AB39-4A14-A0DA-11E482813836}" dt="2023-03-27T08:42:58.259" v="4179" actId="27803"/>
          <ac:grpSpMkLst>
            <pc:docMk/>
            <pc:sldMk cId="2570346153" sldId="266"/>
            <ac:grpSpMk id="114" creationId="{3711D183-C8BB-A1AB-2516-CEC18CB122CE}"/>
          </ac:grpSpMkLst>
        </pc:grpChg>
        <pc:grpChg chg="mod">
          <ac:chgData name="Johann Bock Severin" userId="3b36179260fc8001" providerId="LiveId" clId="{75031B97-AB39-4A14-A0DA-11E482813836}" dt="2023-03-27T08:42:58.259" v="4179" actId="27803"/>
          <ac:grpSpMkLst>
            <pc:docMk/>
            <pc:sldMk cId="2570346153" sldId="266"/>
            <ac:grpSpMk id="122" creationId="{C2DBBB75-4027-EE78-1E7C-E33027675730}"/>
          </ac:grpSpMkLst>
        </pc:grpChg>
        <pc:grpChg chg="mod">
          <ac:chgData name="Johann Bock Severin" userId="3b36179260fc8001" providerId="LiveId" clId="{75031B97-AB39-4A14-A0DA-11E482813836}" dt="2023-03-27T08:42:58.259" v="4179" actId="27803"/>
          <ac:grpSpMkLst>
            <pc:docMk/>
            <pc:sldMk cId="2570346153" sldId="266"/>
            <ac:grpSpMk id="163" creationId="{AAA3D1CF-8011-D8B1-C6AB-900C3903DA52}"/>
          </ac:grpSpMkLst>
        </pc:grpChg>
        <pc:grpChg chg="mod">
          <ac:chgData name="Johann Bock Severin" userId="3b36179260fc8001" providerId="LiveId" clId="{75031B97-AB39-4A14-A0DA-11E482813836}" dt="2023-03-27T08:42:58.259" v="4179" actId="27803"/>
          <ac:grpSpMkLst>
            <pc:docMk/>
            <pc:sldMk cId="2570346153" sldId="266"/>
            <ac:grpSpMk id="165" creationId="{51D492F7-92C9-365A-D12F-7EA21CB1D847}"/>
          </ac:grpSpMkLst>
        </pc:grpChg>
        <pc:grpChg chg="mod">
          <ac:chgData name="Johann Bock Severin" userId="3b36179260fc8001" providerId="LiveId" clId="{75031B97-AB39-4A14-A0DA-11E482813836}" dt="2023-03-27T08:42:58.259" v="4179" actId="27803"/>
          <ac:grpSpMkLst>
            <pc:docMk/>
            <pc:sldMk cId="2570346153" sldId="266"/>
            <ac:grpSpMk id="167" creationId="{96FC91D6-8921-49B6-C1C2-D5DA3965C569}"/>
          </ac:grpSpMkLst>
        </pc:grpChg>
        <pc:grpChg chg="mod">
          <ac:chgData name="Johann Bock Severin" userId="3b36179260fc8001" providerId="LiveId" clId="{75031B97-AB39-4A14-A0DA-11E482813836}" dt="2023-03-27T08:42:58.259" v="4179" actId="27803"/>
          <ac:grpSpMkLst>
            <pc:docMk/>
            <pc:sldMk cId="2570346153" sldId="266"/>
            <ac:grpSpMk id="169" creationId="{A7C4B30D-D94D-BE61-236E-E31B82D7DBCC}"/>
          </ac:grpSpMkLst>
        </pc:grpChg>
        <pc:grpChg chg="mod">
          <ac:chgData name="Johann Bock Severin" userId="3b36179260fc8001" providerId="LiveId" clId="{75031B97-AB39-4A14-A0DA-11E482813836}" dt="2023-03-27T08:42:58.259" v="4179" actId="27803"/>
          <ac:grpSpMkLst>
            <pc:docMk/>
            <pc:sldMk cId="2570346153" sldId="266"/>
            <ac:grpSpMk id="172" creationId="{8F5BAC70-E5B9-A6E6-D6D1-A7E0B725C4B8}"/>
          </ac:grpSpMkLst>
        </pc:grpChg>
        <pc:grpChg chg="mod">
          <ac:chgData name="Johann Bock Severin" userId="3b36179260fc8001" providerId="LiveId" clId="{75031B97-AB39-4A14-A0DA-11E482813836}" dt="2023-03-27T08:42:58.259" v="4179" actId="27803"/>
          <ac:grpSpMkLst>
            <pc:docMk/>
            <pc:sldMk cId="2570346153" sldId="266"/>
            <ac:grpSpMk id="174" creationId="{96585105-2B0F-D3B5-448C-D91FB8F7534D}"/>
          </ac:grpSpMkLst>
        </pc:grpChg>
        <pc:grpChg chg="mod">
          <ac:chgData name="Johann Bock Severin" userId="3b36179260fc8001" providerId="LiveId" clId="{75031B97-AB39-4A14-A0DA-11E482813836}" dt="2023-03-27T08:42:58.259" v="4179" actId="27803"/>
          <ac:grpSpMkLst>
            <pc:docMk/>
            <pc:sldMk cId="2570346153" sldId="266"/>
            <ac:grpSpMk id="176" creationId="{00019F61-9345-30E2-3612-DD8EA637C219}"/>
          </ac:grpSpMkLst>
        </pc:grpChg>
        <pc:grpChg chg="mod">
          <ac:chgData name="Johann Bock Severin" userId="3b36179260fc8001" providerId="LiveId" clId="{75031B97-AB39-4A14-A0DA-11E482813836}" dt="2023-03-27T08:42:58.259" v="4179" actId="27803"/>
          <ac:grpSpMkLst>
            <pc:docMk/>
            <pc:sldMk cId="2570346153" sldId="266"/>
            <ac:grpSpMk id="178" creationId="{78D74EB3-926E-FFBA-93DB-471B6CA31E06}"/>
          </ac:grpSpMkLst>
        </pc:grpChg>
        <pc:grpChg chg="mod">
          <ac:chgData name="Johann Bock Severin" userId="3b36179260fc8001" providerId="LiveId" clId="{75031B97-AB39-4A14-A0DA-11E482813836}" dt="2023-03-27T08:42:58.259" v="4179" actId="27803"/>
          <ac:grpSpMkLst>
            <pc:docMk/>
            <pc:sldMk cId="2570346153" sldId="266"/>
            <ac:grpSpMk id="181" creationId="{A112E146-B166-EB05-54DA-F6FA641A797B}"/>
          </ac:grpSpMkLst>
        </pc:grpChg>
        <pc:grpChg chg="mod">
          <ac:chgData name="Johann Bock Severin" userId="3b36179260fc8001" providerId="LiveId" clId="{75031B97-AB39-4A14-A0DA-11E482813836}" dt="2023-03-27T08:42:58.259" v="4179" actId="27803"/>
          <ac:grpSpMkLst>
            <pc:docMk/>
            <pc:sldMk cId="2570346153" sldId="266"/>
            <ac:grpSpMk id="195" creationId="{C24EE3FE-2BA0-699F-A63E-6721490A4466}"/>
          </ac:grpSpMkLst>
        </pc:grpChg>
        <pc:grpChg chg="mod">
          <ac:chgData name="Johann Bock Severin" userId="3b36179260fc8001" providerId="LiveId" clId="{75031B97-AB39-4A14-A0DA-11E482813836}" dt="2023-03-27T08:42:58.259" v="4179" actId="27803"/>
          <ac:grpSpMkLst>
            <pc:docMk/>
            <pc:sldMk cId="2570346153" sldId="266"/>
            <ac:grpSpMk id="251" creationId="{A6CE361E-C3F7-063D-3CFF-456B74AF9FE9}"/>
          </ac:grpSpMkLst>
        </pc:grpChg>
        <pc:grpChg chg="mod">
          <ac:chgData name="Johann Bock Severin" userId="3b36179260fc8001" providerId="LiveId" clId="{75031B97-AB39-4A14-A0DA-11E482813836}" dt="2023-03-27T08:42:58.259" v="4179" actId="27803"/>
          <ac:grpSpMkLst>
            <pc:docMk/>
            <pc:sldMk cId="2570346153" sldId="266"/>
            <ac:grpSpMk id="257" creationId="{BB94C82D-0B98-1CA1-D240-94D26E800F30}"/>
          </ac:grpSpMkLst>
        </pc:grpChg>
        <pc:grpChg chg="mod">
          <ac:chgData name="Johann Bock Severin" userId="3b36179260fc8001" providerId="LiveId" clId="{75031B97-AB39-4A14-A0DA-11E482813836}" dt="2023-03-27T08:42:58.259" v="4179" actId="27803"/>
          <ac:grpSpMkLst>
            <pc:docMk/>
            <pc:sldMk cId="2570346153" sldId="266"/>
            <ac:grpSpMk id="263" creationId="{237E143F-C069-FB89-C87E-F9779A7B33EC}"/>
          </ac:grpSpMkLst>
        </pc:grpChg>
        <pc:grpChg chg="mod">
          <ac:chgData name="Johann Bock Severin" userId="3b36179260fc8001" providerId="LiveId" clId="{75031B97-AB39-4A14-A0DA-11E482813836}" dt="2023-03-27T08:42:58.259" v="4179" actId="27803"/>
          <ac:grpSpMkLst>
            <pc:docMk/>
            <pc:sldMk cId="2570346153" sldId="266"/>
            <ac:grpSpMk id="269" creationId="{C103EBE3-A923-F2C2-F99B-465D226BAC01}"/>
          </ac:grpSpMkLst>
        </pc:grpChg>
        <pc:grpChg chg="mod">
          <ac:chgData name="Johann Bock Severin" userId="3b36179260fc8001" providerId="LiveId" clId="{75031B97-AB39-4A14-A0DA-11E482813836}" dt="2023-03-27T08:42:58.259" v="4179" actId="27803"/>
          <ac:grpSpMkLst>
            <pc:docMk/>
            <pc:sldMk cId="2570346153" sldId="266"/>
            <ac:grpSpMk id="275" creationId="{D9ABD843-5899-552D-76F1-9F3AE6ED738D}"/>
          </ac:grpSpMkLst>
        </pc:grpChg>
        <pc:grpChg chg="mod">
          <ac:chgData name="Johann Bock Severin" userId="3b36179260fc8001" providerId="LiveId" clId="{75031B97-AB39-4A14-A0DA-11E482813836}" dt="2023-03-27T08:42:58.259" v="4179" actId="27803"/>
          <ac:grpSpMkLst>
            <pc:docMk/>
            <pc:sldMk cId="2570346153" sldId="266"/>
            <ac:grpSpMk id="281" creationId="{5AEAFC10-C9C3-E6C5-5BE3-A5E227919861}"/>
          </ac:grpSpMkLst>
        </pc:grpChg>
        <pc:grpChg chg="mod">
          <ac:chgData name="Johann Bock Severin" userId="3b36179260fc8001" providerId="LiveId" clId="{75031B97-AB39-4A14-A0DA-11E482813836}" dt="2023-03-27T08:42:58.259" v="4179" actId="27803"/>
          <ac:grpSpMkLst>
            <pc:docMk/>
            <pc:sldMk cId="2570346153" sldId="266"/>
            <ac:grpSpMk id="289" creationId="{8F523978-13E6-6C3B-F7C6-DF46390865F7}"/>
          </ac:grpSpMkLst>
        </pc:grpChg>
        <pc:picChg chg="add del mod">
          <ac:chgData name="Johann Bock Severin" userId="3b36179260fc8001" providerId="LiveId" clId="{75031B97-AB39-4A14-A0DA-11E482813836}" dt="2023-03-27T08:44:04.730" v="4181" actId="14826"/>
          <ac:picMkLst>
            <pc:docMk/>
            <pc:sldMk cId="2570346153" sldId="266"/>
            <ac:picMk id="3" creationId="{9E2938CA-C2DA-A3CC-2E47-D4E8199F64CA}"/>
          </ac:picMkLst>
        </pc:picChg>
        <pc:picChg chg="del">
          <ac:chgData name="Johann Bock Severin" userId="3b36179260fc8001" providerId="LiveId" clId="{75031B97-AB39-4A14-A0DA-11E482813836}" dt="2023-03-22T16:55:26.610" v="1344" actId="478"/>
          <ac:picMkLst>
            <pc:docMk/>
            <pc:sldMk cId="2570346153" sldId="266"/>
            <ac:picMk id="6" creationId="{C9A9A333-7858-C731-EFA5-E22F00AE9F25}"/>
          </ac:picMkLst>
        </pc:picChg>
        <pc:picChg chg="del">
          <ac:chgData name="Johann Bock Severin" userId="3b36179260fc8001" providerId="LiveId" clId="{75031B97-AB39-4A14-A0DA-11E482813836}" dt="2023-03-22T16:54:05.499" v="1335" actId="478"/>
          <ac:picMkLst>
            <pc:docMk/>
            <pc:sldMk cId="2570346153" sldId="266"/>
            <ac:picMk id="13" creationId="{6128DBAE-03B5-8EE7-CB06-029695D9798E}"/>
          </ac:picMkLst>
        </pc:picChg>
      </pc:sldChg>
      <pc:sldChg chg="addSp modSp add mod ord">
        <pc:chgData name="Johann Bock Severin" userId="3b36179260fc8001" providerId="LiveId" clId="{75031B97-AB39-4A14-A0DA-11E482813836}" dt="2023-03-27T14:19:00.983" v="5050"/>
        <pc:sldMkLst>
          <pc:docMk/>
          <pc:sldMk cId="951547716" sldId="267"/>
        </pc:sldMkLst>
        <pc:spChg chg="add mod">
          <ac:chgData name="Johann Bock Severin" userId="3b36179260fc8001" providerId="LiveId" clId="{75031B97-AB39-4A14-A0DA-11E482813836}" dt="2023-03-23T17:06:53.941" v="2433" actId="1076"/>
          <ac:spMkLst>
            <pc:docMk/>
            <pc:sldMk cId="951547716" sldId="267"/>
            <ac:spMk id="3" creationId="{025672FF-27C3-3C31-9ED2-CA523270BC6D}"/>
          </ac:spMkLst>
        </pc:spChg>
      </pc:sldChg>
      <pc:sldChg chg="addSp delSp modSp add mod ord">
        <pc:chgData name="Johann Bock Severin" userId="3b36179260fc8001" providerId="LiveId" clId="{75031B97-AB39-4A14-A0DA-11E482813836}" dt="2023-03-27T14:19:00.983" v="5050"/>
        <pc:sldMkLst>
          <pc:docMk/>
          <pc:sldMk cId="3868614732" sldId="268"/>
        </pc:sldMkLst>
        <pc:spChg chg="mod">
          <ac:chgData name="Johann Bock Severin" userId="3b36179260fc8001" providerId="LiveId" clId="{75031B97-AB39-4A14-A0DA-11E482813836}" dt="2023-03-23T17:07:42.258" v="2464" actId="1076"/>
          <ac:spMkLst>
            <pc:docMk/>
            <pc:sldMk cId="3868614732" sldId="268"/>
            <ac:spMk id="3" creationId="{025672FF-27C3-3C31-9ED2-CA523270BC6D}"/>
          </ac:spMkLst>
        </pc:spChg>
        <pc:spChg chg="mod">
          <ac:chgData name="Johann Bock Severin" userId="3b36179260fc8001" providerId="LiveId" clId="{75031B97-AB39-4A14-A0DA-11E482813836}" dt="2023-03-23T17:07:38.902" v="2463" actId="1076"/>
          <ac:spMkLst>
            <pc:docMk/>
            <pc:sldMk cId="3868614732" sldId="268"/>
            <ac:spMk id="4" creationId="{7149BAE4-9E4F-7921-2B4E-4DF5317E7889}"/>
          </ac:spMkLst>
        </pc:spChg>
        <pc:spChg chg="add del mod">
          <ac:chgData name="Johann Bock Severin" userId="3b36179260fc8001" providerId="LiveId" clId="{75031B97-AB39-4A14-A0DA-11E482813836}" dt="2023-03-23T17:41:30.628" v="2476" actId="478"/>
          <ac:spMkLst>
            <pc:docMk/>
            <pc:sldMk cId="3868614732" sldId="268"/>
            <ac:spMk id="5" creationId="{23E61C99-EB28-9A2F-3FCC-01989B84F274}"/>
          </ac:spMkLst>
        </pc:spChg>
        <pc:spChg chg="add mod">
          <ac:chgData name="Johann Bock Severin" userId="3b36179260fc8001" providerId="LiveId" clId="{75031B97-AB39-4A14-A0DA-11E482813836}" dt="2023-03-23T17:41:32.846" v="2506" actId="1036"/>
          <ac:spMkLst>
            <pc:docMk/>
            <pc:sldMk cId="3868614732" sldId="268"/>
            <ac:spMk id="6" creationId="{5B40A199-ACCA-7014-FD51-B0F6479E91E2}"/>
          </ac:spMkLst>
        </pc:spChg>
      </pc:sldChg>
      <pc:sldChg chg="addSp delSp modSp add mod ord modAnim">
        <pc:chgData name="Johann Bock Severin" userId="3b36179260fc8001" providerId="LiveId" clId="{75031B97-AB39-4A14-A0DA-11E482813836}" dt="2023-03-27T14:19:00.983" v="5050"/>
        <pc:sldMkLst>
          <pc:docMk/>
          <pc:sldMk cId="3339264897" sldId="269"/>
        </pc:sldMkLst>
        <pc:picChg chg="add mod">
          <ac:chgData name="Johann Bock Severin" userId="3b36179260fc8001" providerId="LiveId" clId="{75031B97-AB39-4A14-A0DA-11E482813836}" dt="2023-03-24T13:48:40.106" v="2636" actId="1076"/>
          <ac:picMkLst>
            <pc:docMk/>
            <pc:sldMk cId="3339264897" sldId="269"/>
            <ac:picMk id="2" creationId="{A4767B95-5DC3-CE58-5034-431226C535D4}"/>
          </ac:picMkLst>
        </pc:picChg>
        <pc:picChg chg="del">
          <ac:chgData name="Johann Bock Severin" userId="3b36179260fc8001" providerId="LiveId" clId="{75031B97-AB39-4A14-A0DA-11E482813836}" dt="2023-03-24T13:06:14.413" v="2634" actId="478"/>
          <ac:picMkLst>
            <pc:docMk/>
            <pc:sldMk cId="3339264897" sldId="269"/>
            <ac:picMk id="13" creationId="{6128DBAE-03B5-8EE7-CB06-029695D9798E}"/>
          </ac:picMkLst>
        </pc:picChg>
      </pc:sldChg>
      <pc:sldChg chg="addSp delSp modSp add mod ord delAnim modAnim">
        <pc:chgData name="Johann Bock Severin" userId="3b36179260fc8001" providerId="LiveId" clId="{75031B97-AB39-4A14-A0DA-11E482813836}" dt="2023-03-27T14:19:00.983" v="5050"/>
        <pc:sldMkLst>
          <pc:docMk/>
          <pc:sldMk cId="839134819" sldId="270"/>
        </pc:sldMkLst>
        <pc:picChg chg="del">
          <ac:chgData name="Johann Bock Severin" userId="3b36179260fc8001" providerId="LiveId" clId="{75031B97-AB39-4A14-A0DA-11E482813836}" dt="2023-03-24T14:03:34.464" v="2655" actId="478"/>
          <ac:picMkLst>
            <pc:docMk/>
            <pc:sldMk cId="839134819" sldId="270"/>
            <ac:picMk id="2" creationId="{A4767B95-5DC3-CE58-5034-431226C535D4}"/>
          </ac:picMkLst>
        </pc:picChg>
        <pc:picChg chg="add mod ord">
          <ac:chgData name="Johann Bock Severin" userId="3b36179260fc8001" providerId="LiveId" clId="{75031B97-AB39-4A14-A0DA-11E482813836}" dt="2023-03-24T14:03:33.299" v="2654" actId="167"/>
          <ac:picMkLst>
            <pc:docMk/>
            <pc:sldMk cId="839134819" sldId="270"/>
            <ac:picMk id="4" creationId="{FB2C9E7F-4AA6-52AB-0538-E93E89DD680B}"/>
          </ac:picMkLst>
        </pc:picChg>
        <pc:picChg chg="mod">
          <ac:chgData name="Johann Bock Severin" userId="3b36179260fc8001" providerId="LiveId" clId="{75031B97-AB39-4A14-A0DA-11E482813836}" dt="2023-03-24T13:49:22.581" v="2638" actId="14826"/>
          <ac:picMkLst>
            <pc:docMk/>
            <pc:sldMk cId="839134819" sldId="270"/>
            <ac:picMk id="6" creationId="{C9A9A333-7858-C731-EFA5-E22F00AE9F25}"/>
          </ac:picMkLst>
        </pc:picChg>
      </pc:sldChg>
      <pc:sldChg chg="addSp delSp modSp add mod ord modAnim">
        <pc:chgData name="Johann Bock Severin" userId="3b36179260fc8001" providerId="LiveId" clId="{75031B97-AB39-4A14-A0DA-11E482813836}" dt="2023-03-28T09:08:12.216" v="5237" actId="1076"/>
        <pc:sldMkLst>
          <pc:docMk/>
          <pc:sldMk cId="800329873" sldId="271"/>
        </pc:sldMkLst>
        <pc:spChg chg="del">
          <ac:chgData name="Johann Bock Severin" userId="3b36179260fc8001" providerId="LiveId" clId="{75031B97-AB39-4A14-A0DA-11E482813836}" dt="2023-03-24T14:20:30.846" v="3474" actId="478"/>
          <ac:spMkLst>
            <pc:docMk/>
            <pc:sldMk cId="800329873" sldId="271"/>
            <ac:spMk id="2" creationId="{A7C8FADA-1318-98D0-AF00-F8F88B69B6BF}"/>
          </ac:spMkLst>
        </pc:spChg>
        <pc:spChg chg="del">
          <ac:chgData name="Johann Bock Severin" userId="3b36179260fc8001" providerId="LiveId" clId="{75031B97-AB39-4A14-A0DA-11E482813836}" dt="2023-03-24T14:20:29.758" v="3473" actId="478"/>
          <ac:spMkLst>
            <pc:docMk/>
            <pc:sldMk cId="800329873" sldId="271"/>
            <ac:spMk id="3" creationId="{F029A947-85D7-620C-4190-F580BBE6889C}"/>
          </ac:spMkLst>
        </pc:spChg>
        <pc:spChg chg="del">
          <ac:chgData name="Johann Bock Severin" userId="3b36179260fc8001" providerId="LiveId" clId="{75031B97-AB39-4A14-A0DA-11E482813836}" dt="2023-03-24T14:20:28.469" v="3472" actId="478"/>
          <ac:spMkLst>
            <pc:docMk/>
            <pc:sldMk cId="800329873" sldId="271"/>
            <ac:spMk id="6" creationId="{F2323438-BF95-FE43-9AF4-2419D9975AC4}"/>
          </ac:spMkLst>
        </pc:spChg>
        <pc:spChg chg="mod">
          <ac:chgData name="Johann Bock Severin" userId="3b36179260fc8001" providerId="LiveId" clId="{75031B97-AB39-4A14-A0DA-11E482813836}" dt="2023-03-24T14:22:28.327" v="3519" actId="20577"/>
          <ac:spMkLst>
            <pc:docMk/>
            <pc:sldMk cId="800329873" sldId="271"/>
            <ac:spMk id="7" creationId="{19B8F91F-D835-2B65-F3E1-1318683CD06A}"/>
          </ac:spMkLst>
        </pc:spChg>
        <pc:spChg chg="add del mod">
          <ac:chgData name="Johann Bock Severin" userId="3b36179260fc8001" providerId="LiveId" clId="{75031B97-AB39-4A14-A0DA-11E482813836}" dt="2023-03-24T17:53:21.532" v="3855" actId="478"/>
          <ac:spMkLst>
            <pc:docMk/>
            <pc:sldMk cId="800329873" sldId="271"/>
            <ac:spMk id="12" creationId="{477A0FE3-D455-1E90-8BBA-122653276132}"/>
          </ac:spMkLst>
        </pc:spChg>
        <pc:picChg chg="del">
          <ac:chgData name="Johann Bock Severin" userId="3b36179260fc8001" providerId="LiveId" clId="{75031B97-AB39-4A14-A0DA-11E482813836}" dt="2023-03-24T14:20:32.606" v="3475" actId="478"/>
          <ac:picMkLst>
            <pc:docMk/>
            <pc:sldMk cId="800329873" sldId="271"/>
            <ac:picMk id="5" creationId="{C514B595-7B69-6FE4-7D7A-A9B42B75B6BE}"/>
          </ac:picMkLst>
        </pc:picChg>
        <pc:picChg chg="add del mod">
          <ac:chgData name="Johann Bock Severin" userId="3b36179260fc8001" providerId="LiveId" clId="{75031B97-AB39-4A14-A0DA-11E482813836}" dt="2023-03-24T17:53:08.020" v="3849" actId="478"/>
          <ac:picMkLst>
            <pc:docMk/>
            <pc:sldMk cId="800329873" sldId="271"/>
            <ac:picMk id="8" creationId="{83E6A1E0-AF80-C753-D4FE-0B6638A3DDC2}"/>
          </ac:picMkLst>
        </pc:picChg>
        <pc:picChg chg="add mod">
          <ac:chgData name="Johann Bock Severin" userId="3b36179260fc8001" providerId="LiveId" clId="{75031B97-AB39-4A14-A0DA-11E482813836}" dt="2023-03-28T09:08:12.216" v="5237" actId="1076"/>
          <ac:picMkLst>
            <pc:docMk/>
            <pc:sldMk cId="800329873" sldId="271"/>
            <ac:picMk id="11" creationId="{147B094F-9E7E-ED9E-BE56-704EA25D576E}"/>
          </ac:picMkLst>
        </pc:picChg>
        <pc:picChg chg="add mod ord">
          <ac:chgData name="Johann Bock Severin" userId="3b36179260fc8001" providerId="LiveId" clId="{75031B97-AB39-4A14-A0DA-11E482813836}" dt="2023-03-24T18:17:10.971" v="3877" actId="1076"/>
          <ac:picMkLst>
            <pc:docMk/>
            <pc:sldMk cId="800329873" sldId="271"/>
            <ac:picMk id="13" creationId="{6A491600-AEB5-50D8-3BB9-57A50142AA36}"/>
          </ac:picMkLst>
        </pc:picChg>
      </pc:sldChg>
      <pc:sldChg chg="addSp modSp add del mod">
        <pc:chgData name="Johann Bock Severin" userId="3b36179260fc8001" providerId="LiveId" clId="{75031B97-AB39-4A14-A0DA-11E482813836}" dt="2023-03-27T10:00:38.152" v="5046" actId="47"/>
        <pc:sldMkLst>
          <pc:docMk/>
          <pc:sldMk cId="1739902949" sldId="272"/>
        </pc:sldMkLst>
        <pc:spChg chg="add mod">
          <ac:chgData name="Johann Bock Severin" userId="3b36179260fc8001" providerId="LiveId" clId="{75031B97-AB39-4A14-A0DA-11E482813836}" dt="2023-03-24T14:25:12.028" v="3649" actId="1076"/>
          <ac:spMkLst>
            <pc:docMk/>
            <pc:sldMk cId="1739902949" sldId="272"/>
            <ac:spMk id="2" creationId="{455DF118-8B92-0A2B-A5A5-96D98F2D4857}"/>
          </ac:spMkLst>
        </pc:spChg>
        <pc:spChg chg="add mod">
          <ac:chgData name="Johann Bock Severin" userId="3b36179260fc8001" providerId="LiveId" clId="{75031B97-AB39-4A14-A0DA-11E482813836}" dt="2023-03-24T14:53:34.731" v="3848" actId="20577"/>
          <ac:spMkLst>
            <pc:docMk/>
            <pc:sldMk cId="1739902949" sldId="272"/>
            <ac:spMk id="3" creationId="{B730DA87-8BC4-F69D-F8E1-84AFF1183434}"/>
          </ac:spMkLst>
        </pc:spChg>
        <pc:spChg chg="add mod">
          <ac:chgData name="Johann Bock Severin" userId="3b36179260fc8001" providerId="LiveId" clId="{75031B97-AB39-4A14-A0DA-11E482813836}" dt="2023-03-24T18:26:25.204" v="3986" actId="1076"/>
          <ac:spMkLst>
            <pc:docMk/>
            <pc:sldMk cId="1739902949" sldId="272"/>
            <ac:spMk id="4" creationId="{C52DEDDB-B0F3-2573-0ECA-739798EFC56D}"/>
          </ac:spMkLst>
        </pc:spChg>
        <pc:spChg chg="add mod">
          <ac:chgData name="Johann Bock Severin" userId="3b36179260fc8001" providerId="LiveId" clId="{75031B97-AB39-4A14-A0DA-11E482813836}" dt="2023-03-24T18:27:02.789" v="4105" actId="20577"/>
          <ac:spMkLst>
            <pc:docMk/>
            <pc:sldMk cId="1739902949" sldId="272"/>
            <ac:spMk id="5" creationId="{B77369BC-9BCE-CB2E-4676-9EED83B962F0}"/>
          </ac:spMkLst>
        </pc:spChg>
        <pc:picChg chg="mod">
          <ac:chgData name="Johann Bock Severin" userId="3b36179260fc8001" providerId="LiveId" clId="{75031B97-AB39-4A14-A0DA-11E482813836}" dt="2023-03-24T14:24:01.533" v="3569" actId="1035"/>
          <ac:picMkLst>
            <pc:docMk/>
            <pc:sldMk cId="1739902949" sldId="272"/>
            <ac:picMk id="8" creationId="{83E6A1E0-AF80-C753-D4FE-0B6638A3DDC2}"/>
          </ac:picMkLst>
        </pc:picChg>
        <pc:picChg chg="mod">
          <ac:chgData name="Johann Bock Severin" userId="3b36179260fc8001" providerId="LiveId" clId="{75031B97-AB39-4A14-A0DA-11E482813836}" dt="2023-03-24T14:24:01.533" v="3569" actId="1035"/>
          <ac:picMkLst>
            <pc:docMk/>
            <pc:sldMk cId="1739902949" sldId="272"/>
            <ac:picMk id="11" creationId="{147B094F-9E7E-ED9E-BE56-704EA25D576E}"/>
          </ac:picMkLst>
        </pc:picChg>
      </pc:sldChg>
      <pc:sldChg chg="addSp delSp modSp add mod ord modNotesTx">
        <pc:chgData name="Johann Bock Severin" userId="3b36179260fc8001" providerId="LiveId" clId="{75031B97-AB39-4A14-A0DA-11E482813836}" dt="2023-03-28T06:53:12.132" v="5121" actId="1076"/>
        <pc:sldMkLst>
          <pc:docMk/>
          <pc:sldMk cId="3549046715" sldId="273"/>
        </pc:sldMkLst>
        <pc:spChg chg="mod">
          <ac:chgData name="Johann Bock Severin" userId="3b36179260fc8001" providerId="LiveId" clId="{75031B97-AB39-4A14-A0DA-11E482813836}" dt="2023-03-28T06:53:12.132" v="5121" actId="1076"/>
          <ac:spMkLst>
            <pc:docMk/>
            <pc:sldMk cId="3549046715" sldId="273"/>
            <ac:spMk id="4" creationId="{88AA2543-6079-F33F-7647-821B2D82E9A3}"/>
          </ac:spMkLst>
        </pc:spChg>
        <pc:graphicFrameChg chg="add del mod">
          <ac:chgData name="Johann Bock Severin" userId="3b36179260fc8001" providerId="LiveId" clId="{75031B97-AB39-4A14-A0DA-11E482813836}" dt="2023-03-27T08:42:36.880" v="4178" actId="478"/>
          <ac:graphicFrameMkLst>
            <pc:docMk/>
            <pc:sldMk cId="3549046715" sldId="273"/>
            <ac:graphicFrameMk id="2" creationId="{08119505-C748-82EA-BF94-38B304F0C595}"/>
          </ac:graphicFrameMkLst>
        </pc:graphicFrameChg>
      </pc:sldChg>
      <pc:sldChg chg="addSp delSp modSp add mod ord delAnim">
        <pc:chgData name="Johann Bock Severin" userId="3b36179260fc8001" providerId="LiveId" clId="{75031B97-AB39-4A14-A0DA-11E482813836}" dt="2023-03-28T09:01:52.385" v="5220" actId="20577"/>
        <pc:sldMkLst>
          <pc:docMk/>
          <pc:sldMk cId="944432048" sldId="274"/>
        </pc:sldMkLst>
        <pc:spChg chg="add mod">
          <ac:chgData name="Johann Bock Severin" userId="3b36179260fc8001" providerId="LiveId" clId="{75031B97-AB39-4A14-A0DA-11E482813836}" dt="2023-03-28T09:01:52.385" v="5220" actId="20577"/>
          <ac:spMkLst>
            <pc:docMk/>
            <pc:sldMk cId="944432048" sldId="274"/>
            <ac:spMk id="2" creationId="{B4858144-66D3-E24A-6437-C5761D590E65}"/>
          </ac:spMkLst>
        </pc:spChg>
        <pc:spChg chg="add mod">
          <ac:chgData name="Johann Bock Severin" userId="3b36179260fc8001" providerId="LiveId" clId="{75031B97-AB39-4A14-A0DA-11E482813836}" dt="2023-03-27T09:48:47.035" v="4643" actId="1076"/>
          <ac:spMkLst>
            <pc:docMk/>
            <pc:sldMk cId="944432048" sldId="274"/>
            <ac:spMk id="4" creationId="{29BADAC5-D17C-566D-B5A8-DEFB06C60FFF}"/>
          </ac:spMkLst>
        </pc:spChg>
        <pc:picChg chg="add mod">
          <ac:chgData name="Johann Bock Severin" userId="3b36179260fc8001" providerId="LiveId" clId="{75031B97-AB39-4A14-A0DA-11E482813836}" dt="2023-03-27T09:47:57.245" v="4637" actId="1076"/>
          <ac:picMkLst>
            <pc:docMk/>
            <pc:sldMk cId="944432048" sldId="274"/>
            <ac:picMk id="3" creationId="{3F5A0B9B-DC28-42B0-4A0F-E17637AFEC5B}"/>
          </ac:picMkLst>
        </pc:picChg>
        <pc:picChg chg="mod">
          <ac:chgData name="Johann Bock Severin" userId="3b36179260fc8001" providerId="LiveId" clId="{75031B97-AB39-4A14-A0DA-11E482813836}" dt="2023-03-27T09:48:43.184" v="4642" actId="1076"/>
          <ac:picMkLst>
            <pc:docMk/>
            <pc:sldMk cId="944432048" sldId="274"/>
            <ac:picMk id="11" creationId="{147B094F-9E7E-ED9E-BE56-704EA25D576E}"/>
          </ac:picMkLst>
        </pc:picChg>
        <pc:picChg chg="del">
          <ac:chgData name="Johann Bock Severin" userId="3b36179260fc8001" providerId="LiveId" clId="{75031B97-AB39-4A14-A0DA-11E482813836}" dt="2023-03-27T09:47:23.475" v="4630" actId="478"/>
          <ac:picMkLst>
            <pc:docMk/>
            <pc:sldMk cId="944432048" sldId="274"/>
            <ac:picMk id="13" creationId="{6A491600-AEB5-50D8-3BB9-57A50142AA36}"/>
          </ac:picMkLst>
        </pc:picChg>
      </pc:sldChg>
      <pc:sldChg chg="addSp delSp modSp add mod ord">
        <pc:chgData name="Johann Bock Severin" userId="3b36179260fc8001" providerId="LiveId" clId="{75031B97-AB39-4A14-A0DA-11E482813836}" dt="2023-03-28T09:22:27.719" v="5241" actId="20577"/>
        <pc:sldMkLst>
          <pc:docMk/>
          <pc:sldMk cId="459698380" sldId="275"/>
        </pc:sldMkLst>
        <pc:spChg chg="add mod">
          <ac:chgData name="Johann Bock Severin" userId="3b36179260fc8001" providerId="LiveId" clId="{75031B97-AB39-4A14-A0DA-11E482813836}" dt="2023-03-28T09:22:27.719" v="5241" actId="20577"/>
          <ac:spMkLst>
            <pc:docMk/>
            <pc:sldMk cId="459698380" sldId="275"/>
            <ac:spMk id="2" creationId="{A974B3C2-BF89-1881-00C3-61427CCF0B58}"/>
          </ac:spMkLst>
        </pc:spChg>
        <pc:picChg chg="del">
          <ac:chgData name="Johann Bock Severin" userId="3b36179260fc8001" providerId="LiveId" clId="{75031B97-AB39-4A14-A0DA-11E482813836}" dt="2023-03-27T09:48:32.493" v="4639" actId="478"/>
          <ac:picMkLst>
            <pc:docMk/>
            <pc:sldMk cId="459698380" sldId="275"/>
            <ac:picMk id="3" creationId="{3F5A0B9B-DC28-42B0-4A0F-E17637AFEC5B}"/>
          </ac:picMkLst>
        </pc:picChg>
      </pc:sldChg>
      <pc:sldChg chg="modSp add ord">
        <pc:chgData name="Johann Bock Severin" userId="3b36179260fc8001" providerId="LiveId" clId="{75031B97-AB39-4A14-A0DA-11E482813836}" dt="2023-03-28T09:22:11.474" v="5239" actId="20577"/>
        <pc:sldMkLst>
          <pc:docMk/>
          <pc:sldMk cId="1110660721" sldId="276"/>
        </pc:sldMkLst>
        <pc:spChg chg="mod">
          <ac:chgData name="Johann Bock Severin" userId="3b36179260fc8001" providerId="LiveId" clId="{75031B97-AB39-4A14-A0DA-11E482813836}" dt="2023-03-28T09:22:11.474" v="5239" actId="20577"/>
          <ac:spMkLst>
            <pc:docMk/>
            <pc:sldMk cId="1110660721" sldId="276"/>
            <ac:spMk id="2" creationId="{A974B3C2-BF89-1881-00C3-61427CCF0B58}"/>
          </ac:spMkLst>
        </pc:spChg>
        <pc:picChg chg="mod">
          <ac:chgData name="Johann Bock Severin" userId="3b36179260fc8001" providerId="LiveId" clId="{75031B97-AB39-4A14-A0DA-11E482813836}" dt="2023-03-27T09:58:50.775" v="4999" actId="14826"/>
          <ac:picMkLst>
            <pc:docMk/>
            <pc:sldMk cId="1110660721" sldId="276"/>
            <ac:picMk id="11" creationId="{147B094F-9E7E-ED9E-BE56-704EA25D576E}"/>
          </ac:picMkLst>
        </pc:picChg>
      </pc:sldChg>
      <pc:sldChg chg="addSp modSp add del mod ord">
        <pc:chgData name="Johann Bock Severin" userId="3b36179260fc8001" providerId="LiveId" clId="{75031B97-AB39-4A14-A0DA-11E482813836}" dt="2023-03-28T09:25:35.890" v="5259" actId="47"/>
        <pc:sldMkLst>
          <pc:docMk/>
          <pc:sldMk cId="3095143569" sldId="277"/>
        </pc:sldMkLst>
        <pc:spChg chg="add mod">
          <ac:chgData name="Johann Bock Severin" userId="3b36179260fc8001" providerId="LiveId" clId="{75031B97-AB39-4A14-A0DA-11E482813836}" dt="2023-03-27T10:00:23.220" v="5045" actId="1076"/>
          <ac:spMkLst>
            <pc:docMk/>
            <pc:sldMk cId="3095143569" sldId="277"/>
            <ac:spMk id="3" creationId="{FAB93505-3D07-2696-882E-C8AA6ACE4E91}"/>
          </ac:spMkLst>
        </pc:spChg>
        <pc:picChg chg="mod">
          <ac:chgData name="Johann Bock Severin" userId="3b36179260fc8001" providerId="LiveId" clId="{75031B97-AB39-4A14-A0DA-11E482813836}" dt="2023-03-27T09:59:30.929" v="5001" actId="14826"/>
          <ac:picMkLst>
            <pc:docMk/>
            <pc:sldMk cId="3095143569" sldId="277"/>
            <ac:picMk id="11" creationId="{147B094F-9E7E-ED9E-BE56-704EA25D576E}"/>
          </ac:picMkLst>
        </pc:picChg>
      </pc:sldChg>
      <pc:sldChg chg="addSp delSp modSp add mod">
        <pc:chgData name="Johann Bock Severin" userId="3b36179260fc8001" providerId="LiveId" clId="{75031B97-AB39-4A14-A0DA-11E482813836}" dt="2023-03-28T09:25:34.034" v="5258"/>
        <pc:sldMkLst>
          <pc:docMk/>
          <pc:sldMk cId="3285639341" sldId="278"/>
        </pc:sldMkLst>
        <pc:spChg chg="del">
          <ac:chgData name="Johann Bock Severin" userId="3b36179260fc8001" providerId="LiveId" clId="{75031B97-AB39-4A14-A0DA-11E482813836}" dt="2023-03-28T09:24:24.053" v="5247" actId="478"/>
          <ac:spMkLst>
            <pc:docMk/>
            <pc:sldMk cId="3285639341" sldId="278"/>
            <ac:spMk id="2" creationId="{A974B3C2-BF89-1881-00C3-61427CCF0B58}"/>
          </ac:spMkLst>
        </pc:spChg>
        <pc:spChg chg="add mod">
          <ac:chgData name="Johann Bock Severin" userId="3b36179260fc8001" providerId="LiveId" clId="{75031B97-AB39-4A14-A0DA-11E482813836}" dt="2023-03-28T09:25:34.034" v="5258"/>
          <ac:spMkLst>
            <pc:docMk/>
            <pc:sldMk cId="3285639341" sldId="278"/>
            <ac:spMk id="6" creationId="{C84C4DF0-ABAE-B3C3-8730-64C83E417593}"/>
          </ac:spMkLst>
        </pc:spChg>
        <pc:picChg chg="add del mod">
          <ac:chgData name="Johann Bock Severin" userId="3b36179260fc8001" providerId="LiveId" clId="{75031B97-AB39-4A14-A0DA-11E482813836}" dt="2023-03-28T09:24:20.294" v="5246" actId="478"/>
          <ac:picMkLst>
            <pc:docMk/>
            <pc:sldMk cId="3285639341" sldId="278"/>
            <ac:picMk id="4" creationId="{2E2F53A7-79FF-742E-BB85-95D51704F255}"/>
          </ac:picMkLst>
        </pc:picChg>
        <pc:picChg chg="add mod">
          <ac:chgData name="Johann Bock Severin" userId="3b36179260fc8001" providerId="LiveId" clId="{75031B97-AB39-4A14-A0DA-11E482813836}" dt="2023-03-28T09:24:55.853" v="5252" actId="1076"/>
          <ac:picMkLst>
            <pc:docMk/>
            <pc:sldMk cId="3285639341" sldId="278"/>
            <ac:picMk id="5" creationId="{F0C1D970-6866-244C-8173-2C00A6657C31}"/>
          </ac:picMkLst>
        </pc:picChg>
        <pc:picChg chg="mod">
          <ac:chgData name="Johann Bock Severin" userId="3b36179260fc8001" providerId="LiveId" clId="{75031B97-AB39-4A14-A0DA-11E482813836}" dt="2023-03-28T09:25:22.171" v="5254" actId="14826"/>
          <ac:picMkLst>
            <pc:docMk/>
            <pc:sldMk cId="3285639341" sldId="278"/>
            <ac:picMk id="11" creationId="{147B094F-9E7E-ED9E-BE56-704EA25D576E}"/>
          </ac:picMkLst>
        </pc:picChg>
      </pc:sldChg>
      <pc:sldChg chg="add del">
        <pc:chgData name="Johann Bock Severin" userId="3b36179260fc8001" providerId="LiveId" clId="{75031B97-AB39-4A14-A0DA-11E482813836}" dt="2023-03-28T09:25:25.499" v="5255" actId="47"/>
        <pc:sldMkLst>
          <pc:docMk/>
          <pc:sldMk cId="1281544888" sldId="279"/>
        </pc:sldMkLst>
      </pc:sldChg>
    </pc:docChg>
  </pc:docChgLst>
  <pc:docChgLst>
    <pc:chgData name="Johann Bock Severin" userId="3b36179260fc8001" providerId="LiveId" clId="{EE02F971-86F5-428E-BC14-A8CDA14DE2B7}"/>
    <pc:docChg chg="undo custSel addSld delSld modSld delSection modSection">
      <pc:chgData name="Johann Bock Severin" userId="3b36179260fc8001" providerId="LiveId" clId="{EE02F971-86F5-428E-BC14-A8CDA14DE2B7}" dt="2023-10-29T14:16:44.260" v="1226" actId="478"/>
      <pc:docMkLst>
        <pc:docMk/>
      </pc:docMkLst>
      <pc:sldChg chg="del">
        <pc:chgData name="Johann Bock Severin" userId="3b36179260fc8001" providerId="LiveId" clId="{EE02F971-86F5-428E-BC14-A8CDA14DE2B7}" dt="2023-10-12T13:20:43.212" v="0" actId="47"/>
        <pc:sldMkLst>
          <pc:docMk/>
          <pc:sldMk cId="1081971358" sldId="256"/>
        </pc:sldMkLst>
      </pc:sldChg>
      <pc:sldChg chg="del">
        <pc:chgData name="Johann Bock Severin" userId="3b36179260fc8001" providerId="LiveId" clId="{EE02F971-86F5-428E-BC14-A8CDA14DE2B7}" dt="2023-10-12T13:20:43.212" v="0" actId="47"/>
        <pc:sldMkLst>
          <pc:docMk/>
          <pc:sldMk cId="15453308" sldId="258"/>
        </pc:sldMkLst>
      </pc:sldChg>
      <pc:sldChg chg="del">
        <pc:chgData name="Johann Bock Severin" userId="3b36179260fc8001" providerId="LiveId" clId="{EE02F971-86F5-428E-BC14-A8CDA14DE2B7}" dt="2023-10-12T13:20:49.065" v="1" actId="47"/>
        <pc:sldMkLst>
          <pc:docMk/>
          <pc:sldMk cId="1170703761" sldId="259"/>
        </pc:sldMkLst>
      </pc:sldChg>
      <pc:sldChg chg="addSp delSp modSp mod">
        <pc:chgData name="Johann Bock Severin" userId="3b36179260fc8001" providerId="LiveId" clId="{EE02F971-86F5-428E-BC14-A8CDA14DE2B7}" dt="2023-10-12T13:26:47.986" v="70" actId="20577"/>
        <pc:sldMkLst>
          <pc:docMk/>
          <pc:sldMk cId="2845768841" sldId="260"/>
        </pc:sldMkLst>
        <pc:spChg chg="mod topLvl">
          <ac:chgData name="Johann Bock Severin" userId="3b36179260fc8001" providerId="LiveId" clId="{EE02F971-86F5-428E-BC14-A8CDA14DE2B7}" dt="2023-10-12T13:21:18.038" v="8" actId="165"/>
          <ac:spMkLst>
            <pc:docMk/>
            <pc:sldMk cId="2845768841" sldId="260"/>
            <ac:spMk id="3" creationId="{518BCE2B-DC1A-C07B-A697-CD9F8D1B8CFA}"/>
          </ac:spMkLst>
        </pc:spChg>
        <pc:spChg chg="del">
          <ac:chgData name="Johann Bock Severin" userId="3b36179260fc8001" providerId="LiveId" clId="{EE02F971-86F5-428E-BC14-A8CDA14DE2B7}" dt="2023-10-12T13:21:02.574" v="5" actId="478"/>
          <ac:spMkLst>
            <pc:docMk/>
            <pc:sldMk cId="2845768841" sldId="260"/>
            <ac:spMk id="5" creationId="{2714CFF5-0D17-F562-7588-65C23426FBF0}"/>
          </ac:spMkLst>
        </pc:spChg>
        <pc:spChg chg="del">
          <ac:chgData name="Johann Bock Severin" userId="3b36179260fc8001" providerId="LiveId" clId="{EE02F971-86F5-428E-BC14-A8CDA14DE2B7}" dt="2023-10-12T13:20:57.428" v="3" actId="478"/>
          <ac:spMkLst>
            <pc:docMk/>
            <pc:sldMk cId="2845768841" sldId="260"/>
            <ac:spMk id="7" creationId="{19B8F91F-D835-2B65-F3E1-1318683CD06A}"/>
          </ac:spMkLst>
        </pc:spChg>
        <pc:spChg chg="add del">
          <ac:chgData name="Johann Bock Severin" userId="3b36179260fc8001" providerId="LiveId" clId="{EE02F971-86F5-428E-BC14-A8CDA14DE2B7}" dt="2023-10-12T13:22:32.346" v="21" actId="11529"/>
          <ac:spMkLst>
            <pc:docMk/>
            <pc:sldMk cId="2845768841" sldId="260"/>
            <ac:spMk id="8" creationId="{93182206-B4CC-63E8-43F7-3E1EBCE526B5}"/>
          </ac:spMkLst>
        </pc:spChg>
        <pc:spChg chg="del">
          <ac:chgData name="Johann Bock Severin" userId="3b36179260fc8001" providerId="LiveId" clId="{EE02F971-86F5-428E-BC14-A8CDA14DE2B7}" dt="2023-10-12T13:21:00.744" v="4" actId="478"/>
          <ac:spMkLst>
            <pc:docMk/>
            <pc:sldMk cId="2845768841" sldId="260"/>
            <ac:spMk id="10" creationId="{0D3FF8D8-9683-E848-E66E-EF68C97D4A61}"/>
          </ac:spMkLst>
        </pc:spChg>
        <pc:spChg chg="mod topLvl">
          <ac:chgData name="Johann Bock Severin" userId="3b36179260fc8001" providerId="LiveId" clId="{EE02F971-86F5-428E-BC14-A8CDA14DE2B7}" dt="2023-10-12T13:21:18.038" v="8" actId="165"/>
          <ac:spMkLst>
            <pc:docMk/>
            <pc:sldMk cId="2845768841" sldId="260"/>
            <ac:spMk id="12" creationId="{F217EFA6-9729-D04F-9C0F-DFC38083C799}"/>
          </ac:spMkLst>
        </pc:spChg>
        <pc:spChg chg="add mod">
          <ac:chgData name="Johann Bock Severin" userId="3b36179260fc8001" providerId="LiveId" clId="{EE02F971-86F5-428E-BC14-A8CDA14DE2B7}" dt="2023-10-12T13:22:52.192" v="26" actId="1076"/>
          <ac:spMkLst>
            <pc:docMk/>
            <pc:sldMk cId="2845768841" sldId="260"/>
            <ac:spMk id="13" creationId="{9C979844-9816-0C24-1F2E-64C12970934F}"/>
          </ac:spMkLst>
        </pc:spChg>
        <pc:spChg chg="mod">
          <ac:chgData name="Johann Bock Severin" userId="3b36179260fc8001" providerId="LiveId" clId="{EE02F971-86F5-428E-BC14-A8CDA14DE2B7}" dt="2023-10-12T13:21:18.038" v="8" actId="165"/>
          <ac:spMkLst>
            <pc:docMk/>
            <pc:sldMk cId="2845768841" sldId="260"/>
            <ac:spMk id="19" creationId="{CFEEF5C5-3798-D49C-DF44-8D871F9A8F84}"/>
          </ac:spMkLst>
        </pc:spChg>
        <pc:spChg chg="add mod">
          <ac:chgData name="Johann Bock Severin" userId="3b36179260fc8001" providerId="LiveId" clId="{EE02F971-86F5-428E-BC14-A8CDA14DE2B7}" dt="2023-10-12T13:23:14.787" v="29" actId="164"/>
          <ac:spMkLst>
            <pc:docMk/>
            <pc:sldMk cId="2845768841" sldId="260"/>
            <ac:spMk id="20" creationId="{26A20315-8F54-2F83-A0A8-A77D6B335E2A}"/>
          </ac:spMkLst>
        </pc:spChg>
        <pc:spChg chg="mod topLvl">
          <ac:chgData name="Johann Bock Severin" userId="3b36179260fc8001" providerId="LiveId" clId="{EE02F971-86F5-428E-BC14-A8CDA14DE2B7}" dt="2023-10-12T13:21:28.839" v="11" actId="1076"/>
          <ac:spMkLst>
            <pc:docMk/>
            <pc:sldMk cId="2845768841" sldId="260"/>
            <ac:spMk id="25" creationId="{5C026F19-6499-9D9A-74FD-900128C35E91}"/>
          </ac:spMkLst>
        </pc:spChg>
        <pc:spChg chg="mod topLvl">
          <ac:chgData name="Johann Bock Severin" userId="3b36179260fc8001" providerId="LiveId" clId="{EE02F971-86F5-428E-BC14-A8CDA14DE2B7}" dt="2023-10-12T13:21:28.839" v="11" actId="1076"/>
          <ac:spMkLst>
            <pc:docMk/>
            <pc:sldMk cId="2845768841" sldId="260"/>
            <ac:spMk id="28" creationId="{34A23BE5-BB45-AB13-4F45-8D3E7E980432}"/>
          </ac:spMkLst>
        </pc:spChg>
        <pc:spChg chg="add del mod">
          <ac:chgData name="Johann Bock Severin" userId="3b36179260fc8001" providerId="LiveId" clId="{EE02F971-86F5-428E-BC14-A8CDA14DE2B7}" dt="2023-10-12T13:24:55.586" v="58" actId="478"/>
          <ac:spMkLst>
            <pc:docMk/>
            <pc:sldMk cId="2845768841" sldId="260"/>
            <ac:spMk id="29" creationId="{D7A2DBE2-07A0-A13D-A423-FAD4C606981F}"/>
          </ac:spMkLst>
        </pc:spChg>
        <pc:spChg chg="mod">
          <ac:chgData name="Johann Bock Severin" userId="3b36179260fc8001" providerId="LiveId" clId="{EE02F971-86F5-428E-BC14-A8CDA14DE2B7}" dt="2023-10-12T13:23:28.865" v="32" actId="571"/>
          <ac:spMkLst>
            <pc:docMk/>
            <pc:sldMk cId="2845768841" sldId="260"/>
            <ac:spMk id="33" creationId="{C0596BDB-3620-1E79-9A75-99A889108483}"/>
          </ac:spMkLst>
        </pc:spChg>
        <pc:spChg chg="add mod">
          <ac:chgData name="Johann Bock Severin" userId="3b36179260fc8001" providerId="LiveId" clId="{EE02F971-86F5-428E-BC14-A8CDA14DE2B7}" dt="2023-10-12T13:24:22.383" v="53" actId="1076"/>
          <ac:spMkLst>
            <pc:docMk/>
            <pc:sldMk cId="2845768841" sldId="260"/>
            <ac:spMk id="34" creationId="{3601E909-2698-F9A6-63CB-66ABA1420DBD}"/>
          </ac:spMkLst>
        </pc:spChg>
        <pc:spChg chg="add mod">
          <ac:chgData name="Johann Bock Severin" userId="3b36179260fc8001" providerId="LiveId" clId="{EE02F971-86F5-428E-BC14-A8CDA14DE2B7}" dt="2023-10-12T13:24:33.800" v="56" actId="1076"/>
          <ac:spMkLst>
            <pc:docMk/>
            <pc:sldMk cId="2845768841" sldId="260"/>
            <ac:spMk id="35" creationId="{B9BD7E56-8628-888C-A6C9-9C2F8889ED8D}"/>
          </ac:spMkLst>
        </pc:spChg>
        <pc:spChg chg="add mod">
          <ac:chgData name="Johann Bock Severin" userId="3b36179260fc8001" providerId="LiveId" clId="{EE02F971-86F5-428E-BC14-A8CDA14DE2B7}" dt="2023-10-12T13:26:41.264" v="64" actId="1076"/>
          <ac:spMkLst>
            <pc:docMk/>
            <pc:sldMk cId="2845768841" sldId="260"/>
            <ac:spMk id="36" creationId="{6FBFAC53-773F-F558-2B93-E8D7616F5A7D}"/>
          </ac:spMkLst>
        </pc:spChg>
        <pc:spChg chg="add mod">
          <ac:chgData name="Johann Bock Severin" userId="3b36179260fc8001" providerId="LiveId" clId="{EE02F971-86F5-428E-BC14-A8CDA14DE2B7}" dt="2023-10-12T13:26:47.986" v="70" actId="20577"/>
          <ac:spMkLst>
            <pc:docMk/>
            <pc:sldMk cId="2845768841" sldId="260"/>
            <ac:spMk id="37" creationId="{67D75CDB-CD52-2D49-13B9-751815C55011}"/>
          </ac:spMkLst>
        </pc:spChg>
        <pc:spChg chg="add mod">
          <ac:chgData name="Johann Bock Severin" userId="3b36179260fc8001" providerId="LiveId" clId="{EE02F971-86F5-428E-BC14-A8CDA14DE2B7}" dt="2023-10-12T13:26:44.695" v="66" actId="571"/>
          <ac:spMkLst>
            <pc:docMk/>
            <pc:sldMk cId="2845768841" sldId="260"/>
            <ac:spMk id="38" creationId="{A56F36E8-B44B-A0D2-2E0C-B064EBF60248}"/>
          </ac:spMkLst>
        </pc:spChg>
        <pc:spChg chg="del mod topLvl">
          <ac:chgData name="Johann Bock Severin" userId="3b36179260fc8001" providerId="LiveId" clId="{EE02F971-86F5-428E-BC14-A8CDA14DE2B7}" dt="2023-10-12T13:21:55.037" v="15" actId="478"/>
          <ac:spMkLst>
            <pc:docMk/>
            <pc:sldMk cId="2845768841" sldId="260"/>
            <ac:spMk id="39" creationId="{45954C39-762E-7D28-F6DB-5379FBB2C7E2}"/>
          </ac:spMkLst>
        </pc:spChg>
        <pc:spChg chg="mod topLvl">
          <ac:chgData name="Johann Bock Severin" userId="3b36179260fc8001" providerId="LiveId" clId="{EE02F971-86F5-428E-BC14-A8CDA14DE2B7}" dt="2023-10-12T13:21:31.957" v="12" actId="208"/>
          <ac:spMkLst>
            <pc:docMk/>
            <pc:sldMk cId="2845768841" sldId="260"/>
            <ac:spMk id="62" creationId="{06FC1A69-B502-EE8D-8F71-28BF09E50F98}"/>
          </ac:spMkLst>
        </pc:spChg>
        <pc:spChg chg="mod topLvl">
          <ac:chgData name="Johann Bock Severin" userId="3b36179260fc8001" providerId="LiveId" clId="{EE02F971-86F5-428E-BC14-A8CDA14DE2B7}" dt="2023-10-12T13:21:31.957" v="12" actId="208"/>
          <ac:spMkLst>
            <pc:docMk/>
            <pc:sldMk cId="2845768841" sldId="260"/>
            <ac:spMk id="63" creationId="{E4F97A73-2630-A383-36FE-1427D3242DFB}"/>
          </ac:spMkLst>
        </pc:spChg>
        <pc:spChg chg="mod topLvl">
          <ac:chgData name="Johann Bock Severin" userId="3b36179260fc8001" providerId="LiveId" clId="{EE02F971-86F5-428E-BC14-A8CDA14DE2B7}" dt="2023-10-12T13:21:31.957" v="12" actId="208"/>
          <ac:spMkLst>
            <pc:docMk/>
            <pc:sldMk cId="2845768841" sldId="260"/>
            <ac:spMk id="64" creationId="{9607E7CF-5DA4-96D3-5042-1BE3DF692B01}"/>
          </ac:spMkLst>
        </pc:spChg>
        <pc:spChg chg="mod topLvl">
          <ac:chgData name="Johann Bock Severin" userId="3b36179260fc8001" providerId="LiveId" clId="{EE02F971-86F5-428E-BC14-A8CDA14DE2B7}" dt="2023-10-12T13:21:49.137" v="14" actId="1076"/>
          <ac:spMkLst>
            <pc:docMk/>
            <pc:sldMk cId="2845768841" sldId="260"/>
            <ac:spMk id="66" creationId="{21DF2710-2D08-FD43-9AC8-D62428E22FD7}"/>
          </ac:spMkLst>
        </pc:spChg>
        <pc:spChg chg="mod">
          <ac:chgData name="Johann Bock Severin" userId="3b36179260fc8001" providerId="LiveId" clId="{EE02F971-86F5-428E-BC14-A8CDA14DE2B7}" dt="2023-10-12T13:21:18.038" v="8" actId="165"/>
          <ac:spMkLst>
            <pc:docMk/>
            <pc:sldMk cId="2845768841" sldId="260"/>
            <ac:spMk id="75" creationId="{8532AC6E-5A0D-E208-DCF3-DE3281C41EE9}"/>
          </ac:spMkLst>
        </pc:spChg>
        <pc:grpChg chg="add mod">
          <ac:chgData name="Johann Bock Severin" userId="3b36179260fc8001" providerId="LiveId" clId="{EE02F971-86F5-428E-BC14-A8CDA14DE2B7}" dt="2023-10-12T13:23:20.846" v="31" actId="1076"/>
          <ac:grpSpMkLst>
            <pc:docMk/>
            <pc:sldMk cId="2845768841" sldId="260"/>
            <ac:grpSpMk id="21" creationId="{EBA5FD95-E8FB-3B44-69DF-40568E795712}"/>
          </ac:grpSpMkLst>
        </pc:grpChg>
        <pc:grpChg chg="del mod topLvl">
          <ac:chgData name="Johann Bock Severin" userId="3b36179260fc8001" providerId="LiveId" clId="{EE02F971-86F5-428E-BC14-A8CDA14DE2B7}" dt="2023-10-12T13:21:25.228" v="10" actId="478"/>
          <ac:grpSpMkLst>
            <pc:docMk/>
            <pc:sldMk cId="2845768841" sldId="260"/>
            <ac:grpSpMk id="22" creationId="{1FD162D7-17F8-B458-EF88-EB9899C07A1D}"/>
          </ac:grpSpMkLst>
        </pc:grpChg>
        <pc:grpChg chg="add mod">
          <ac:chgData name="Johann Bock Severin" userId="3b36179260fc8001" providerId="LiveId" clId="{EE02F971-86F5-428E-BC14-A8CDA14DE2B7}" dt="2023-10-12T13:23:35.776" v="33" actId="1076"/>
          <ac:grpSpMkLst>
            <pc:docMk/>
            <pc:sldMk cId="2845768841" sldId="260"/>
            <ac:grpSpMk id="30" creationId="{A2A86FA0-8D15-440C-B804-4A136489EA7E}"/>
          </ac:grpSpMkLst>
        </pc:grpChg>
        <pc:grpChg chg="del mod topLvl">
          <ac:chgData name="Johann Bock Severin" userId="3b36179260fc8001" providerId="LiveId" clId="{EE02F971-86F5-428E-BC14-A8CDA14DE2B7}" dt="2023-10-12T13:21:25.228" v="10" actId="478"/>
          <ac:grpSpMkLst>
            <pc:docMk/>
            <pc:sldMk cId="2845768841" sldId="260"/>
            <ac:grpSpMk id="72" creationId="{F624F559-F909-CAE3-1732-405C4DC9035F}"/>
          </ac:grpSpMkLst>
        </pc:grpChg>
        <pc:grpChg chg="del mod">
          <ac:chgData name="Johann Bock Severin" userId="3b36179260fc8001" providerId="LiveId" clId="{EE02F971-86F5-428E-BC14-A8CDA14DE2B7}" dt="2023-10-12T13:21:18.038" v="8" actId="165"/>
          <ac:grpSpMkLst>
            <pc:docMk/>
            <pc:sldMk cId="2845768841" sldId="260"/>
            <ac:grpSpMk id="76" creationId="{107718F0-5F0B-D431-5064-50BD9424D4C4}"/>
          </ac:grpSpMkLst>
        </pc:grpChg>
        <pc:cxnChg chg="add mod">
          <ac:chgData name="Johann Bock Severin" userId="3b36179260fc8001" providerId="LiveId" clId="{EE02F971-86F5-428E-BC14-A8CDA14DE2B7}" dt="2023-10-12T13:22:52.192" v="26" actId="1076"/>
          <ac:cxnSpMkLst>
            <pc:docMk/>
            <pc:sldMk cId="2845768841" sldId="260"/>
            <ac:cxnSpMk id="4" creationId="{0DB4F051-F993-DA8B-D5C3-65C46AB39822}"/>
          </ac:cxnSpMkLst>
        </pc:cxnChg>
        <pc:cxnChg chg="add mod">
          <ac:chgData name="Johann Bock Severin" userId="3b36179260fc8001" providerId="LiveId" clId="{EE02F971-86F5-428E-BC14-A8CDA14DE2B7}" dt="2023-10-12T13:22:26.098" v="19" actId="571"/>
          <ac:cxnSpMkLst>
            <pc:docMk/>
            <pc:sldMk cId="2845768841" sldId="260"/>
            <ac:cxnSpMk id="6" creationId="{D4C080C4-2C74-21AC-A107-A7D97689610F}"/>
          </ac:cxnSpMkLst>
        </pc:cxnChg>
        <pc:cxnChg chg="mod topLvl">
          <ac:chgData name="Johann Bock Severin" userId="3b36179260fc8001" providerId="LiveId" clId="{EE02F971-86F5-428E-BC14-A8CDA14DE2B7}" dt="2023-10-12T13:21:18.038" v="8" actId="165"/>
          <ac:cxnSpMkLst>
            <pc:docMk/>
            <pc:sldMk cId="2845768841" sldId="260"/>
            <ac:cxnSpMk id="9" creationId="{52FCE10B-5C22-4207-4CA8-155C94710450}"/>
          </ac:cxnSpMkLst>
        </pc:cxnChg>
        <pc:cxnChg chg="mod topLvl">
          <ac:chgData name="Johann Bock Severin" userId="3b36179260fc8001" providerId="LiveId" clId="{EE02F971-86F5-428E-BC14-A8CDA14DE2B7}" dt="2023-10-12T13:21:18.038" v="8" actId="165"/>
          <ac:cxnSpMkLst>
            <pc:docMk/>
            <pc:sldMk cId="2845768841" sldId="260"/>
            <ac:cxnSpMk id="11" creationId="{E306E4C2-BEC6-17CA-2874-DA459E494760}"/>
          </ac:cxnSpMkLst>
        </pc:cxnChg>
        <pc:cxnChg chg="add mod">
          <ac:chgData name="Johann Bock Severin" userId="3b36179260fc8001" providerId="LiveId" clId="{EE02F971-86F5-428E-BC14-A8CDA14DE2B7}" dt="2023-10-12T13:23:14.787" v="29" actId="164"/>
          <ac:cxnSpMkLst>
            <pc:docMk/>
            <pc:sldMk cId="2845768841" sldId="260"/>
            <ac:cxnSpMk id="14" creationId="{CB9339F0-CFF1-7DA0-6758-DFD9582F0222}"/>
          </ac:cxnSpMkLst>
        </pc:cxnChg>
        <pc:cxnChg chg="mod topLvl">
          <ac:chgData name="Johann Bock Severin" userId="3b36179260fc8001" providerId="LiveId" clId="{EE02F971-86F5-428E-BC14-A8CDA14DE2B7}" dt="2023-10-12T13:21:18.038" v="8" actId="165"/>
          <ac:cxnSpMkLst>
            <pc:docMk/>
            <pc:sldMk cId="2845768841" sldId="260"/>
            <ac:cxnSpMk id="15" creationId="{4E800688-6EF7-C483-A5A9-21F088388A1D}"/>
          </ac:cxnSpMkLst>
        </pc:cxnChg>
        <pc:cxnChg chg="mod topLvl">
          <ac:chgData name="Johann Bock Severin" userId="3b36179260fc8001" providerId="LiveId" clId="{EE02F971-86F5-428E-BC14-A8CDA14DE2B7}" dt="2023-10-12T13:21:18.038" v="8" actId="165"/>
          <ac:cxnSpMkLst>
            <pc:docMk/>
            <pc:sldMk cId="2845768841" sldId="260"/>
            <ac:cxnSpMk id="16" creationId="{95600A1E-DD0F-F93F-0183-8385E7CE23AE}"/>
          </ac:cxnSpMkLst>
        </pc:cxnChg>
        <pc:cxnChg chg="mod">
          <ac:chgData name="Johann Bock Severin" userId="3b36179260fc8001" providerId="LiveId" clId="{EE02F971-86F5-428E-BC14-A8CDA14DE2B7}" dt="2023-10-12T13:21:18.038" v="8" actId="165"/>
          <ac:cxnSpMkLst>
            <pc:docMk/>
            <pc:sldMk cId="2845768841" sldId="260"/>
            <ac:cxnSpMk id="17" creationId="{9470C6EF-15D3-6870-85DA-8915F48D2371}"/>
          </ac:cxnSpMkLst>
        </pc:cxnChg>
        <pc:cxnChg chg="mod">
          <ac:chgData name="Johann Bock Severin" userId="3b36179260fc8001" providerId="LiveId" clId="{EE02F971-86F5-428E-BC14-A8CDA14DE2B7}" dt="2023-10-12T13:21:18.038" v="8" actId="165"/>
          <ac:cxnSpMkLst>
            <pc:docMk/>
            <pc:sldMk cId="2845768841" sldId="260"/>
            <ac:cxnSpMk id="18" creationId="{A06D8CB9-F997-4ED1-0B8A-A81DEAD7BFE5}"/>
          </ac:cxnSpMkLst>
        </pc:cxnChg>
        <pc:cxnChg chg="add del mod">
          <ac:chgData name="Johann Bock Severin" userId="3b36179260fc8001" providerId="LiveId" clId="{EE02F971-86F5-428E-BC14-A8CDA14DE2B7}" dt="2023-10-12T13:24:54.525" v="57" actId="478"/>
          <ac:cxnSpMkLst>
            <pc:docMk/>
            <pc:sldMk cId="2845768841" sldId="260"/>
            <ac:cxnSpMk id="23" creationId="{B0E811AB-DAF1-4BDF-402C-5AB0D21FBC25}"/>
          </ac:cxnSpMkLst>
        </pc:cxnChg>
        <pc:cxnChg chg="del mod topLvl">
          <ac:chgData name="Johann Bock Severin" userId="3b36179260fc8001" providerId="LiveId" clId="{EE02F971-86F5-428E-BC14-A8CDA14DE2B7}" dt="2023-10-12T13:21:20.232" v="9" actId="478"/>
          <ac:cxnSpMkLst>
            <pc:docMk/>
            <pc:sldMk cId="2845768841" sldId="260"/>
            <ac:cxnSpMk id="24" creationId="{A4ECEA47-1BE3-2F84-03C9-BE38F10F6EEB}"/>
          </ac:cxnSpMkLst>
        </pc:cxnChg>
        <pc:cxnChg chg="mod topLvl">
          <ac:chgData name="Johann Bock Severin" userId="3b36179260fc8001" providerId="LiveId" clId="{EE02F971-86F5-428E-BC14-A8CDA14DE2B7}" dt="2023-10-12T13:21:28.839" v="11" actId="1076"/>
          <ac:cxnSpMkLst>
            <pc:docMk/>
            <pc:sldMk cId="2845768841" sldId="260"/>
            <ac:cxnSpMk id="26" creationId="{CD417901-E7B1-AB50-B20A-A66F2A93F328}"/>
          </ac:cxnSpMkLst>
        </pc:cxnChg>
        <pc:cxnChg chg="mod topLvl">
          <ac:chgData name="Johann Bock Severin" userId="3b36179260fc8001" providerId="LiveId" clId="{EE02F971-86F5-428E-BC14-A8CDA14DE2B7}" dt="2023-10-12T13:21:28.839" v="11" actId="1076"/>
          <ac:cxnSpMkLst>
            <pc:docMk/>
            <pc:sldMk cId="2845768841" sldId="260"/>
            <ac:cxnSpMk id="27" creationId="{B6F57EC3-2C7B-9A1B-3D6F-B7EAE8FF958F}"/>
          </ac:cxnSpMkLst>
        </pc:cxnChg>
        <pc:cxnChg chg="del mod topLvl">
          <ac:chgData name="Johann Bock Severin" userId="3b36179260fc8001" providerId="LiveId" clId="{EE02F971-86F5-428E-BC14-A8CDA14DE2B7}" dt="2023-10-12T13:21:25.228" v="10" actId="478"/>
          <ac:cxnSpMkLst>
            <pc:docMk/>
            <pc:sldMk cId="2845768841" sldId="260"/>
            <ac:cxnSpMk id="31" creationId="{52704B50-1134-9B3D-454B-CEBFD849175C}"/>
          </ac:cxnSpMkLst>
        </pc:cxnChg>
        <pc:cxnChg chg="mod">
          <ac:chgData name="Johann Bock Severin" userId="3b36179260fc8001" providerId="LiveId" clId="{EE02F971-86F5-428E-BC14-A8CDA14DE2B7}" dt="2023-10-12T13:23:28.865" v="32" actId="571"/>
          <ac:cxnSpMkLst>
            <pc:docMk/>
            <pc:sldMk cId="2845768841" sldId="260"/>
            <ac:cxnSpMk id="32" creationId="{CD1FAFBC-055D-5351-CB5F-33C892EF1FC3}"/>
          </ac:cxnSpMkLst>
        </pc:cxnChg>
        <pc:cxnChg chg="del mod topLvl">
          <ac:chgData name="Johann Bock Severin" userId="3b36179260fc8001" providerId="LiveId" clId="{EE02F971-86F5-428E-BC14-A8CDA14DE2B7}" dt="2023-10-12T13:21:25.228" v="10" actId="478"/>
          <ac:cxnSpMkLst>
            <pc:docMk/>
            <pc:sldMk cId="2845768841" sldId="260"/>
            <ac:cxnSpMk id="69" creationId="{B14C8072-9F81-7D1B-C042-5EF5D65FB1D0}"/>
          </ac:cxnSpMkLst>
        </pc:cxnChg>
        <pc:cxnChg chg="mod">
          <ac:chgData name="Johann Bock Severin" userId="3b36179260fc8001" providerId="LiveId" clId="{EE02F971-86F5-428E-BC14-A8CDA14DE2B7}" dt="2023-10-12T13:21:18.038" v="8" actId="165"/>
          <ac:cxnSpMkLst>
            <pc:docMk/>
            <pc:sldMk cId="2845768841" sldId="260"/>
            <ac:cxnSpMk id="73" creationId="{69C797AE-A21D-81DA-8CAA-10C67A319098}"/>
          </ac:cxnSpMkLst>
        </pc:cxnChg>
        <pc:cxnChg chg="mod">
          <ac:chgData name="Johann Bock Severin" userId="3b36179260fc8001" providerId="LiveId" clId="{EE02F971-86F5-428E-BC14-A8CDA14DE2B7}" dt="2023-10-12T13:21:18.038" v="8" actId="165"/>
          <ac:cxnSpMkLst>
            <pc:docMk/>
            <pc:sldMk cId="2845768841" sldId="260"/>
            <ac:cxnSpMk id="74" creationId="{48F28497-4A1A-3702-2BEC-1AE70091B521}"/>
          </ac:cxnSpMkLst>
        </pc:cxnChg>
      </pc:sldChg>
      <pc:sldChg chg="del">
        <pc:chgData name="Johann Bock Severin" userId="3b36179260fc8001" providerId="LiveId" clId="{EE02F971-86F5-428E-BC14-A8CDA14DE2B7}" dt="2023-10-12T13:20:49.065" v="1" actId="47"/>
        <pc:sldMkLst>
          <pc:docMk/>
          <pc:sldMk cId="1036491775" sldId="261"/>
        </pc:sldMkLst>
      </pc:sldChg>
      <pc:sldChg chg="addSp delSp modSp add mod">
        <pc:chgData name="Johann Bock Severin" userId="3b36179260fc8001" providerId="LiveId" clId="{EE02F971-86F5-428E-BC14-A8CDA14DE2B7}" dt="2023-10-25T12:25:34.406" v="364" actId="1076"/>
        <pc:sldMkLst>
          <pc:docMk/>
          <pc:sldMk cId="3173105583" sldId="261"/>
        </pc:sldMkLst>
        <pc:spChg chg="add mod topLvl">
          <ac:chgData name="Johann Bock Severin" userId="3b36179260fc8001" providerId="LiveId" clId="{EE02F971-86F5-428E-BC14-A8CDA14DE2B7}" dt="2023-10-25T07:14:39.667" v="296" actId="207"/>
          <ac:spMkLst>
            <pc:docMk/>
            <pc:sldMk cId="3173105583" sldId="261"/>
            <ac:spMk id="2" creationId="{5EF86225-4E04-4E4E-CD82-DF84FBE8C747}"/>
          </ac:spMkLst>
        </pc:spChg>
        <pc:spChg chg="del">
          <ac:chgData name="Johann Bock Severin" userId="3b36179260fc8001" providerId="LiveId" clId="{EE02F971-86F5-428E-BC14-A8CDA14DE2B7}" dt="2023-10-25T07:04:29.105" v="98" actId="478"/>
          <ac:spMkLst>
            <pc:docMk/>
            <pc:sldMk cId="3173105583" sldId="261"/>
            <ac:spMk id="3" creationId="{518BCE2B-DC1A-C07B-A697-CD9F8D1B8CFA}"/>
          </ac:spMkLst>
        </pc:spChg>
        <pc:spChg chg="add mod topLvl">
          <ac:chgData name="Johann Bock Severin" userId="3b36179260fc8001" providerId="LiveId" clId="{EE02F971-86F5-428E-BC14-A8CDA14DE2B7}" dt="2023-10-25T12:25:31.642" v="363" actId="1076"/>
          <ac:spMkLst>
            <pc:docMk/>
            <pc:sldMk cId="3173105583" sldId="261"/>
            <ac:spMk id="5" creationId="{B2A3E9D7-DC25-C9D7-1951-0B87BBDE781D}"/>
          </ac:spMkLst>
        </pc:spChg>
        <pc:spChg chg="del">
          <ac:chgData name="Johann Bock Severin" userId="3b36179260fc8001" providerId="LiveId" clId="{EE02F971-86F5-428E-BC14-A8CDA14DE2B7}" dt="2023-10-25T07:04:29.105" v="98" actId="478"/>
          <ac:spMkLst>
            <pc:docMk/>
            <pc:sldMk cId="3173105583" sldId="261"/>
            <ac:spMk id="12" creationId="{F217EFA6-9729-D04F-9C0F-DFC38083C799}"/>
          </ac:spMkLst>
        </pc:spChg>
        <pc:spChg chg="del">
          <ac:chgData name="Johann Bock Severin" userId="3b36179260fc8001" providerId="LiveId" clId="{EE02F971-86F5-428E-BC14-A8CDA14DE2B7}" dt="2023-10-25T07:04:29.105" v="98" actId="478"/>
          <ac:spMkLst>
            <pc:docMk/>
            <pc:sldMk cId="3173105583" sldId="261"/>
            <ac:spMk id="13" creationId="{9C979844-9816-0C24-1F2E-64C12970934F}"/>
          </ac:spMkLst>
        </pc:spChg>
        <pc:spChg chg="add mod">
          <ac:chgData name="Johann Bock Severin" userId="3b36179260fc8001" providerId="LiveId" clId="{EE02F971-86F5-428E-BC14-A8CDA14DE2B7}" dt="2023-10-25T12:25:08.651" v="354" actId="1076"/>
          <ac:spMkLst>
            <pc:docMk/>
            <pc:sldMk cId="3173105583" sldId="261"/>
            <ac:spMk id="22" creationId="{D0721B8C-EC7D-4E9E-DD95-638F89F64F0D}"/>
          </ac:spMkLst>
        </pc:spChg>
        <pc:spChg chg="add mod">
          <ac:chgData name="Johann Bock Severin" userId="3b36179260fc8001" providerId="LiveId" clId="{EE02F971-86F5-428E-BC14-A8CDA14DE2B7}" dt="2023-10-25T07:06:19.405" v="176" actId="571"/>
          <ac:spMkLst>
            <pc:docMk/>
            <pc:sldMk cId="3173105583" sldId="261"/>
            <ac:spMk id="23" creationId="{3B86B5C1-C63D-7957-9B0C-D7C65C579935}"/>
          </ac:spMkLst>
        </pc:spChg>
        <pc:spChg chg="add mod">
          <ac:chgData name="Johann Bock Severin" userId="3b36179260fc8001" providerId="LiveId" clId="{EE02F971-86F5-428E-BC14-A8CDA14DE2B7}" dt="2023-10-25T07:06:09.882" v="166" actId="571"/>
          <ac:spMkLst>
            <pc:docMk/>
            <pc:sldMk cId="3173105583" sldId="261"/>
            <ac:spMk id="24" creationId="{37E8A863-3706-D067-9C9F-890A1FDE9CB2}"/>
          </ac:spMkLst>
        </pc:spChg>
        <pc:spChg chg="del">
          <ac:chgData name="Johann Bock Severin" userId="3b36179260fc8001" providerId="LiveId" clId="{EE02F971-86F5-428E-BC14-A8CDA14DE2B7}" dt="2023-10-25T07:03:24.310" v="72" actId="478"/>
          <ac:spMkLst>
            <pc:docMk/>
            <pc:sldMk cId="3173105583" sldId="261"/>
            <ac:spMk id="25" creationId="{5C026F19-6499-9D9A-74FD-900128C35E91}"/>
          </ac:spMkLst>
        </pc:spChg>
        <pc:spChg chg="del">
          <ac:chgData name="Johann Bock Severin" userId="3b36179260fc8001" providerId="LiveId" clId="{EE02F971-86F5-428E-BC14-A8CDA14DE2B7}" dt="2023-10-25T07:03:24.310" v="72" actId="478"/>
          <ac:spMkLst>
            <pc:docMk/>
            <pc:sldMk cId="3173105583" sldId="261"/>
            <ac:spMk id="28" creationId="{34A23BE5-BB45-AB13-4F45-8D3E7E980432}"/>
          </ac:spMkLst>
        </pc:spChg>
        <pc:spChg chg="add mod topLvl">
          <ac:chgData name="Johann Bock Severin" userId="3b36179260fc8001" providerId="LiveId" clId="{EE02F971-86F5-428E-BC14-A8CDA14DE2B7}" dt="2023-10-25T12:25:34.406" v="364" actId="1076"/>
          <ac:spMkLst>
            <pc:docMk/>
            <pc:sldMk cId="3173105583" sldId="261"/>
            <ac:spMk id="29" creationId="{9F6986DC-0E7A-0087-A9A1-BEC73335CC22}"/>
          </ac:spMkLst>
        </pc:spChg>
        <pc:spChg chg="del">
          <ac:chgData name="Johann Bock Severin" userId="3b36179260fc8001" providerId="LiveId" clId="{EE02F971-86F5-428E-BC14-A8CDA14DE2B7}" dt="2023-10-25T07:03:24.310" v="72" actId="478"/>
          <ac:spMkLst>
            <pc:docMk/>
            <pc:sldMk cId="3173105583" sldId="261"/>
            <ac:spMk id="34" creationId="{3601E909-2698-F9A6-63CB-66ABA1420DBD}"/>
          </ac:spMkLst>
        </pc:spChg>
        <pc:spChg chg="del">
          <ac:chgData name="Johann Bock Severin" userId="3b36179260fc8001" providerId="LiveId" clId="{EE02F971-86F5-428E-BC14-A8CDA14DE2B7}" dt="2023-10-25T07:03:24.310" v="72" actId="478"/>
          <ac:spMkLst>
            <pc:docMk/>
            <pc:sldMk cId="3173105583" sldId="261"/>
            <ac:spMk id="35" creationId="{B9BD7E56-8628-888C-A6C9-9C2F8889ED8D}"/>
          </ac:spMkLst>
        </pc:spChg>
        <pc:spChg chg="del">
          <ac:chgData name="Johann Bock Severin" userId="3b36179260fc8001" providerId="LiveId" clId="{EE02F971-86F5-428E-BC14-A8CDA14DE2B7}" dt="2023-10-25T07:04:29.105" v="98" actId="478"/>
          <ac:spMkLst>
            <pc:docMk/>
            <pc:sldMk cId="3173105583" sldId="261"/>
            <ac:spMk id="36" creationId="{6FBFAC53-773F-F558-2B93-E8D7616F5A7D}"/>
          </ac:spMkLst>
        </pc:spChg>
        <pc:spChg chg="del">
          <ac:chgData name="Johann Bock Severin" userId="3b36179260fc8001" providerId="LiveId" clId="{EE02F971-86F5-428E-BC14-A8CDA14DE2B7}" dt="2023-10-25T07:04:30.889" v="99" actId="478"/>
          <ac:spMkLst>
            <pc:docMk/>
            <pc:sldMk cId="3173105583" sldId="261"/>
            <ac:spMk id="37" creationId="{67D75CDB-CD52-2D49-13B9-751815C55011}"/>
          </ac:spMkLst>
        </pc:spChg>
        <pc:spChg chg="add mod topLvl">
          <ac:chgData name="Johann Bock Severin" userId="3b36179260fc8001" providerId="LiveId" clId="{EE02F971-86F5-428E-BC14-A8CDA14DE2B7}" dt="2023-10-25T12:25:22.944" v="358" actId="1076"/>
          <ac:spMkLst>
            <pc:docMk/>
            <pc:sldMk cId="3173105583" sldId="261"/>
            <ac:spMk id="39" creationId="{3752E311-7594-CFE0-99BB-7DC73D818C3B}"/>
          </ac:spMkLst>
        </pc:spChg>
        <pc:spChg chg="add del">
          <ac:chgData name="Johann Bock Severin" userId="3b36179260fc8001" providerId="LiveId" clId="{EE02F971-86F5-428E-BC14-A8CDA14DE2B7}" dt="2023-10-25T07:07:40.677" v="213" actId="11529"/>
          <ac:spMkLst>
            <pc:docMk/>
            <pc:sldMk cId="3173105583" sldId="261"/>
            <ac:spMk id="42" creationId="{F90F859B-4A80-24F1-27E4-3E96D7E1655D}"/>
          </ac:spMkLst>
        </pc:spChg>
        <pc:spChg chg="add del">
          <ac:chgData name="Johann Bock Severin" userId="3b36179260fc8001" providerId="LiveId" clId="{EE02F971-86F5-428E-BC14-A8CDA14DE2B7}" dt="2023-10-25T07:08:04.085" v="217" actId="11529"/>
          <ac:spMkLst>
            <pc:docMk/>
            <pc:sldMk cId="3173105583" sldId="261"/>
            <ac:spMk id="45" creationId="{5AB86B52-5E61-34E9-CDCA-9F8658BC01BB}"/>
          </ac:spMkLst>
        </pc:spChg>
        <pc:spChg chg="add del">
          <ac:chgData name="Johann Bock Severin" userId="3b36179260fc8001" providerId="LiveId" clId="{EE02F971-86F5-428E-BC14-A8CDA14DE2B7}" dt="2023-10-25T07:08:16.526" v="219" actId="478"/>
          <ac:spMkLst>
            <pc:docMk/>
            <pc:sldMk cId="3173105583" sldId="261"/>
            <ac:spMk id="46" creationId="{65A3A9C6-114D-6830-F692-21E33705480F}"/>
          </ac:spMkLst>
        </pc:spChg>
        <pc:spChg chg="add del">
          <ac:chgData name="Johann Bock Severin" userId="3b36179260fc8001" providerId="LiveId" clId="{EE02F971-86F5-428E-BC14-A8CDA14DE2B7}" dt="2023-10-25T07:08:38.604" v="221" actId="478"/>
          <ac:spMkLst>
            <pc:docMk/>
            <pc:sldMk cId="3173105583" sldId="261"/>
            <ac:spMk id="47" creationId="{9AE3A901-F5E3-DB15-32F1-FD6AE18B8E76}"/>
          </ac:spMkLst>
        </pc:spChg>
        <pc:spChg chg="add del">
          <ac:chgData name="Johann Bock Severin" userId="3b36179260fc8001" providerId="LiveId" clId="{EE02F971-86F5-428E-BC14-A8CDA14DE2B7}" dt="2023-10-25T07:09:21.790" v="243" actId="478"/>
          <ac:spMkLst>
            <pc:docMk/>
            <pc:sldMk cId="3173105583" sldId="261"/>
            <ac:spMk id="51" creationId="{434E94A7-20E2-CBBB-AEB9-ADD394A9ECAA}"/>
          </ac:spMkLst>
        </pc:spChg>
        <pc:spChg chg="add del">
          <ac:chgData name="Johann Bock Severin" userId="3b36179260fc8001" providerId="LiveId" clId="{EE02F971-86F5-428E-BC14-A8CDA14DE2B7}" dt="2023-10-25T07:09:39.380" v="245" actId="478"/>
          <ac:spMkLst>
            <pc:docMk/>
            <pc:sldMk cId="3173105583" sldId="261"/>
            <ac:spMk id="52" creationId="{D21241AE-B530-47A4-3C68-DC775358C0E2}"/>
          </ac:spMkLst>
        </pc:spChg>
        <pc:spChg chg="add mod ord topLvl">
          <ac:chgData name="Johann Bock Severin" userId="3b36179260fc8001" providerId="LiveId" clId="{EE02F971-86F5-428E-BC14-A8CDA14DE2B7}" dt="2023-10-25T12:23:56.921" v="335" actId="14100"/>
          <ac:spMkLst>
            <pc:docMk/>
            <pc:sldMk cId="3173105583" sldId="261"/>
            <ac:spMk id="53" creationId="{C0BEB1B5-B15D-D442-3378-E280584ABA9D}"/>
          </ac:spMkLst>
        </pc:spChg>
        <pc:spChg chg="add mod ord topLvl">
          <ac:chgData name="Johann Bock Severin" userId="3b36179260fc8001" providerId="LiveId" clId="{EE02F971-86F5-428E-BC14-A8CDA14DE2B7}" dt="2023-10-25T07:14:58.615" v="315" actId="20577"/>
          <ac:spMkLst>
            <pc:docMk/>
            <pc:sldMk cId="3173105583" sldId="261"/>
            <ac:spMk id="54" creationId="{1A06878E-7146-7FF7-9E21-486E4BD9A082}"/>
          </ac:spMkLst>
        </pc:spChg>
        <pc:spChg chg="add mod ord">
          <ac:chgData name="Johann Bock Severin" userId="3b36179260fc8001" providerId="LiveId" clId="{EE02F971-86F5-428E-BC14-A8CDA14DE2B7}" dt="2023-10-25T12:25:25.690" v="360" actId="1076"/>
          <ac:spMkLst>
            <pc:docMk/>
            <pc:sldMk cId="3173105583" sldId="261"/>
            <ac:spMk id="55" creationId="{F9BDB2CA-83E4-4A46-D204-7719DF0F64D2}"/>
          </ac:spMkLst>
        </pc:spChg>
        <pc:spChg chg="add del mod ord topLvl">
          <ac:chgData name="Johann Bock Severin" userId="3b36179260fc8001" providerId="LiveId" clId="{EE02F971-86F5-428E-BC14-A8CDA14DE2B7}" dt="2023-10-25T12:23:48.832" v="333" actId="478"/>
          <ac:spMkLst>
            <pc:docMk/>
            <pc:sldMk cId="3173105583" sldId="261"/>
            <ac:spMk id="56" creationId="{C1D4D9A4-6DDE-355F-C146-D54C9B2FB3C9}"/>
          </ac:spMkLst>
        </pc:spChg>
        <pc:spChg chg="add del mod ord topLvl">
          <ac:chgData name="Johann Bock Severin" userId="3b36179260fc8001" providerId="LiveId" clId="{EE02F971-86F5-428E-BC14-A8CDA14DE2B7}" dt="2023-10-25T12:23:48.064" v="332" actId="478"/>
          <ac:spMkLst>
            <pc:docMk/>
            <pc:sldMk cId="3173105583" sldId="261"/>
            <ac:spMk id="57" creationId="{E346330F-AB5E-2470-08A1-02FD04071A1B}"/>
          </ac:spMkLst>
        </pc:spChg>
        <pc:spChg chg="add mod ord topLvl">
          <ac:chgData name="Johann Bock Severin" userId="3b36179260fc8001" providerId="LiveId" clId="{EE02F971-86F5-428E-BC14-A8CDA14DE2B7}" dt="2023-10-25T12:24:03.404" v="336" actId="14100"/>
          <ac:spMkLst>
            <pc:docMk/>
            <pc:sldMk cId="3173105583" sldId="261"/>
            <ac:spMk id="58" creationId="{0FA9454D-43BD-2B3B-01E5-F3211E5D5906}"/>
          </ac:spMkLst>
        </pc:spChg>
        <pc:spChg chg="add del mod ord topLvl">
          <ac:chgData name="Johann Bock Severin" userId="3b36179260fc8001" providerId="LiveId" clId="{EE02F971-86F5-428E-BC14-A8CDA14DE2B7}" dt="2023-10-25T12:23:46.610" v="331" actId="478"/>
          <ac:spMkLst>
            <pc:docMk/>
            <pc:sldMk cId="3173105583" sldId="261"/>
            <ac:spMk id="59" creationId="{3FD39345-4398-2712-0603-439135989AAC}"/>
          </ac:spMkLst>
        </pc:spChg>
        <pc:spChg chg="add mod ord topLvl">
          <ac:chgData name="Johann Bock Severin" userId="3b36179260fc8001" providerId="LiveId" clId="{EE02F971-86F5-428E-BC14-A8CDA14DE2B7}" dt="2023-10-25T12:24:08.085" v="337" actId="14100"/>
          <ac:spMkLst>
            <pc:docMk/>
            <pc:sldMk cId="3173105583" sldId="261"/>
            <ac:spMk id="60" creationId="{C3BC3275-DC34-ED66-7695-AD40AAF39854}"/>
          </ac:spMkLst>
        </pc:spChg>
        <pc:spChg chg="del">
          <ac:chgData name="Johann Bock Severin" userId="3b36179260fc8001" providerId="LiveId" clId="{EE02F971-86F5-428E-BC14-A8CDA14DE2B7}" dt="2023-10-25T07:03:24.310" v="72" actId="478"/>
          <ac:spMkLst>
            <pc:docMk/>
            <pc:sldMk cId="3173105583" sldId="261"/>
            <ac:spMk id="62" creationId="{06FC1A69-B502-EE8D-8F71-28BF09E50F98}"/>
          </ac:spMkLst>
        </pc:spChg>
        <pc:spChg chg="del">
          <ac:chgData name="Johann Bock Severin" userId="3b36179260fc8001" providerId="LiveId" clId="{EE02F971-86F5-428E-BC14-A8CDA14DE2B7}" dt="2023-10-25T07:03:24.310" v="72" actId="478"/>
          <ac:spMkLst>
            <pc:docMk/>
            <pc:sldMk cId="3173105583" sldId="261"/>
            <ac:spMk id="63" creationId="{E4F97A73-2630-A383-36FE-1427D3242DFB}"/>
          </ac:spMkLst>
        </pc:spChg>
        <pc:spChg chg="del">
          <ac:chgData name="Johann Bock Severin" userId="3b36179260fc8001" providerId="LiveId" clId="{EE02F971-86F5-428E-BC14-A8CDA14DE2B7}" dt="2023-10-25T07:03:24.310" v="72" actId="478"/>
          <ac:spMkLst>
            <pc:docMk/>
            <pc:sldMk cId="3173105583" sldId="261"/>
            <ac:spMk id="64" creationId="{9607E7CF-5DA4-96D3-5042-1BE3DF692B01}"/>
          </ac:spMkLst>
        </pc:spChg>
        <pc:spChg chg="del">
          <ac:chgData name="Johann Bock Severin" userId="3b36179260fc8001" providerId="LiveId" clId="{EE02F971-86F5-428E-BC14-A8CDA14DE2B7}" dt="2023-10-25T07:03:24.310" v="72" actId="478"/>
          <ac:spMkLst>
            <pc:docMk/>
            <pc:sldMk cId="3173105583" sldId="261"/>
            <ac:spMk id="66" creationId="{21DF2710-2D08-FD43-9AC8-D62428E22FD7}"/>
          </ac:spMkLst>
        </pc:spChg>
        <pc:grpChg chg="del">
          <ac:chgData name="Johann Bock Severin" userId="3b36179260fc8001" providerId="LiveId" clId="{EE02F971-86F5-428E-BC14-A8CDA14DE2B7}" dt="2023-10-25T07:04:29.105" v="98" actId="478"/>
          <ac:grpSpMkLst>
            <pc:docMk/>
            <pc:sldMk cId="3173105583" sldId="261"/>
            <ac:grpSpMk id="21" creationId="{EBA5FD95-E8FB-3B44-69DF-40568E795712}"/>
          </ac:grpSpMkLst>
        </pc:grpChg>
        <pc:grpChg chg="del">
          <ac:chgData name="Johann Bock Severin" userId="3b36179260fc8001" providerId="LiveId" clId="{EE02F971-86F5-428E-BC14-A8CDA14DE2B7}" dt="2023-10-25T07:03:24.310" v="72" actId="478"/>
          <ac:grpSpMkLst>
            <pc:docMk/>
            <pc:sldMk cId="3173105583" sldId="261"/>
            <ac:grpSpMk id="30" creationId="{A2A86FA0-8D15-440C-B804-4A136489EA7E}"/>
          </ac:grpSpMkLst>
        </pc:grpChg>
        <pc:grpChg chg="add del mod">
          <ac:chgData name="Johann Bock Severin" userId="3b36179260fc8001" providerId="LiveId" clId="{EE02F971-86F5-428E-BC14-A8CDA14DE2B7}" dt="2023-10-25T07:13:58.629" v="288" actId="165"/>
          <ac:grpSpMkLst>
            <pc:docMk/>
            <pc:sldMk cId="3173105583" sldId="261"/>
            <ac:grpSpMk id="61" creationId="{8BEB6DB2-A1C7-60F4-650E-B7ED707636D9}"/>
          </ac:grpSpMkLst>
        </pc:grpChg>
        <pc:cxnChg chg="del mod">
          <ac:chgData name="Johann Bock Severin" userId="3b36179260fc8001" providerId="LiveId" clId="{EE02F971-86F5-428E-BC14-A8CDA14DE2B7}" dt="2023-10-25T07:04:29.105" v="98" actId="478"/>
          <ac:cxnSpMkLst>
            <pc:docMk/>
            <pc:sldMk cId="3173105583" sldId="261"/>
            <ac:cxnSpMk id="4" creationId="{0DB4F051-F993-DA8B-D5C3-65C46AB39822}"/>
          </ac:cxnSpMkLst>
        </pc:cxnChg>
        <pc:cxnChg chg="add mod ord topLvl">
          <ac:chgData name="Johann Bock Severin" userId="3b36179260fc8001" providerId="LiveId" clId="{EE02F971-86F5-428E-BC14-A8CDA14DE2B7}" dt="2023-10-25T07:13:58.629" v="288" actId="165"/>
          <ac:cxnSpMkLst>
            <pc:docMk/>
            <pc:sldMk cId="3173105583" sldId="261"/>
            <ac:cxnSpMk id="7" creationId="{1B71BCC7-9052-4F74-A912-CF3D282CE2AB}"/>
          </ac:cxnSpMkLst>
        </pc:cxnChg>
        <pc:cxnChg chg="add mod ord topLvl">
          <ac:chgData name="Johann Bock Severin" userId="3b36179260fc8001" providerId="LiveId" clId="{EE02F971-86F5-428E-BC14-A8CDA14DE2B7}" dt="2023-10-25T07:13:58.629" v="288" actId="165"/>
          <ac:cxnSpMkLst>
            <pc:docMk/>
            <pc:sldMk cId="3173105583" sldId="261"/>
            <ac:cxnSpMk id="8" creationId="{A9190892-E86C-11B3-D082-4A38D46B3825}"/>
          </ac:cxnSpMkLst>
        </pc:cxnChg>
        <pc:cxnChg chg="del">
          <ac:chgData name="Johann Bock Severin" userId="3b36179260fc8001" providerId="LiveId" clId="{EE02F971-86F5-428E-BC14-A8CDA14DE2B7}" dt="2023-10-25T07:04:29.105" v="98" actId="478"/>
          <ac:cxnSpMkLst>
            <pc:docMk/>
            <pc:sldMk cId="3173105583" sldId="261"/>
            <ac:cxnSpMk id="9" creationId="{52FCE10B-5C22-4207-4CA8-155C94710450}"/>
          </ac:cxnSpMkLst>
        </pc:cxnChg>
        <pc:cxnChg chg="add del mod ord">
          <ac:chgData name="Johann Bock Severin" userId="3b36179260fc8001" providerId="LiveId" clId="{EE02F971-86F5-428E-BC14-A8CDA14DE2B7}" dt="2023-10-25T07:06:42.312" v="185" actId="478"/>
          <ac:cxnSpMkLst>
            <pc:docMk/>
            <pc:sldMk cId="3173105583" sldId="261"/>
            <ac:cxnSpMk id="10" creationId="{7B17C900-15EF-42C2-10EB-E9A140D831AC}"/>
          </ac:cxnSpMkLst>
        </pc:cxnChg>
        <pc:cxnChg chg="del">
          <ac:chgData name="Johann Bock Severin" userId="3b36179260fc8001" providerId="LiveId" clId="{EE02F971-86F5-428E-BC14-A8CDA14DE2B7}" dt="2023-10-25T07:04:29.105" v="98" actId="478"/>
          <ac:cxnSpMkLst>
            <pc:docMk/>
            <pc:sldMk cId="3173105583" sldId="261"/>
            <ac:cxnSpMk id="11" creationId="{E306E4C2-BEC6-17CA-2874-DA459E494760}"/>
          </ac:cxnSpMkLst>
        </pc:cxnChg>
        <pc:cxnChg chg="del">
          <ac:chgData name="Johann Bock Severin" userId="3b36179260fc8001" providerId="LiveId" clId="{EE02F971-86F5-428E-BC14-A8CDA14DE2B7}" dt="2023-10-25T07:04:29.105" v="98" actId="478"/>
          <ac:cxnSpMkLst>
            <pc:docMk/>
            <pc:sldMk cId="3173105583" sldId="261"/>
            <ac:cxnSpMk id="15" creationId="{4E800688-6EF7-C483-A5A9-21F088388A1D}"/>
          </ac:cxnSpMkLst>
        </pc:cxnChg>
        <pc:cxnChg chg="del">
          <ac:chgData name="Johann Bock Severin" userId="3b36179260fc8001" providerId="LiveId" clId="{EE02F971-86F5-428E-BC14-A8CDA14DE2B7}" dt="2023-10-25T07:04:29.105" v="98" actId="478"/>
          <ac:cxnSpMkLst>
            <pc:docMk/>
            <pc:sldMk cId="3173105583" sldId="261"/>
            <ac:cxnSpMk id="16" creationId="{95600A1E-DD0F-F93F-0183-8385E7CE23AE}"/>
          </ac:cxnSpMkLst>
        </pc:cxnChg>
        <pc:cxnChg chg="add mod">
          <ac:chgData name="Johann Bock Severin" userId="3b36179260fc8001" providerId="LiveId" clId="{EE02F971-86F5-428E-BC14-A8CDA14DE2B7}" dt="2023-10-25T07:05:08.020" v="117" actId="571"/>
          <ac:cxnSpMkLst>
            <pc:docMk/>
            <pc:sldMk cId="3173105583" sldId="261"/>
            <ac:cxnSpMk id="17" creationId="{8B999D9E-52BA-21BB-17E5-35AC695AFB89}"/>
          </ac:cxnSpMkLst>
        </pc:cxnChg>
        <pc:cxnChg chg="add mod">
          <ac:chgData name="Johann Bock Severin" userId="3b36179260fc8001" providerId="LiveId" clId="{EE02F971-86F5-428E-BC14-A8CDA14DE2B7}" dt="2023-10-25T07:05:08.020" v="117" actId="571"/>
          <ac:cxnSpMkLst>
            <pc:docMk/>
            <pc:sldMk cId="3173105583" sldId="261"/>
            <ac:cxnSpMk id="18" creationId="{C4831C6F-DB0F-7D26-9110-AC2434C1834F}"/>
          </ac:cxnSpMkLst>
        </pc:cxnChg>
        <pc:cxnChg chg="add del mod ord">
          <ac:chgData name="Johann Bock Severin" userId="3b36179260fc8001" providerId="LiveId" clId="{EE02F971-86F5-428E-BC14-A8CDA14DE2B7}" dt="2023-10-25T07:06:42.312" v="185" actId="478"/>
          <ac:cxnSpMkLst>
            <pc:docMk/>
            <pc:sldMk cId="3173105583" sldId="261"/>
            <ac:cxnSpMk id="19" creationId="{29251996-6313-F60E-02FA-5F12428BC9DD}"/>
          </ac:cxnSpMkLst>
        </pc:cxnChg>
        <pc:cxnChg chg="del">
          <ac:chgData name="Johann Bock Severin" userId="3b36179260fc8001" providerId="LiveId" clId="{EE02F971-86F5-428E-BC14-A8CDA14DE2B7}" dt="2023-10-25T07:03:24.310" v="72" actId="478"/>
          <ac:cxnSpMkLst>
            <pc:docMk/>
            <pc:sldMk cId="3173105583" sldId="261"/>
            <ac:cxnSpMk id="26" creationId="{CD417901-E7B1-AB50-B20A-A66F2A93F328}"/>
          </ac:cxnSpMkLst>
        </pc:cxnChg>
        <pc:cxnChg chg="del">
          <ac:chgData name="Johann Bock Severin" userId="3b36179260fc8001" providerId="LiveId" clId="{EE02F971-86F5-428E-BC14-A8CDA14DE2B7}" dt="2023-10-25T07:03:24.310" v="72" actId="478"/>
          <ac:cxnSpMkLst>
            <pc:docMk/>
            <pc:sldMk cId="3173105583" sldId="261"/>
            <ac:cxnSpMk id="27" creationId="{B6F57EC3-2C7B-9A1B-3D6F-B7EAE8FF958F}"/>
          </ac:cxnSpMkLst>
        </pc:cxnChg>
        <pc:cxnChg chg="add mod ord topLvl">
          <ac:chgData name="Johann Bock Severin" userId="3b36179260fc8001" providerId="LiveId" clId="{EE02F971-86F5-428E-BC14-A8CDA14DE2B7}" dt="2023-10-25T07:13:58.629" v="288" actId="165"/>
          <ac:cxnSpMkLst>
            <pc:docMk/>
            <pc:sldMk cId="3173105583" sldId="261"/>
            <ac:cxnSpMk id="31" creationId="{2612C4F3-4053-FFD7-FD35-843273412620}"/>
          </ac:cxnSpMkLst>
        </pc:cxnChg>
        <pc:cxnChg chg="add mod ord topLvl">
          <ac:chgData name="Johann Bock Severin" userId="3b36179260fc8001" providerId="LiveId" clId="{EE02F971-86F5-428E-BC14-A8CDA14DE2B7}" dt="2023-10-25T07:13:58.629" v="288" actId="165"/>
          <ac:cxnSpMkLst>
            <pc:docMk/>
            <pc:sldMk cId="3173105583" sldId="261"/>
            <ac:cxnSpMk id="38" creationId="{F8208307-89F0-0161-9846-A1C4454D7839}"/>
          </ac:cxnSpMkLst>
        </pc:cxnChg>
        <pc:cxnChg chg="add mod ord topLvl">
          <ac:chgData name="Johann Bock Severin" userId="3b36179260fc8001" providerId="LiveId" clId="{EE02F971-86F5-428E-BC14-A8CDA14DE2B7}" dt="2023-10-25T07:13:58.629" v="288" actId="165"/>
          <ac:cxnSpMkLst>
            <pc:docMk/>
            <pc:sldMk cId="3173105583" sldId="261"/>
            <ac:cxnSpMk id="40" creationId="{46803BB2-D4D1-E7C2-38BF-4E71A3521B3A}"/>
          </ac:cxnSpMkLst>
        </pc:cxnChg>
        <pc:cxnChg chg="add mod ord topLvl">
          <ac:chgData name="Johann Bock Severin" userId="3b36179260fc8001" providerId="LiveId" clId="{EE02F971-86F5-428E-BC14-A8CDA14DE2B7}" dt="2023-10-25T07:13:58.629" v="288" actId="165"/>
          <ac:cxnSpMkLst>
            <pc:docMk/>
            <pc:sldMk cId="3173105583" sldId="261"/>
            <ac:cxnSpMk id="41" creationId="{D26C6237-5E26-95D9-B269-50880E6E5112}"/>
          </ac:cxnSpMkLst>
        </pc:cxnChg>
        <pc:cxnChg chg="add del">
          <ac:chgData name="Johann Bock Severin" userId="3b36179260fc8001" providerId="LiveId" clId="{EE02F971-86F5-428E-BC14-A8CDA14DE2B7}" dt="2023-10-25T07:07:50.129" v="215" actId="11529"/>
          <ac:cxnSpMkLst>
            <pc:docMk/>
            <pc:sldMk cId="3173105583" sldId="261"/>
            <ac:cxnSpMk id="44" creationId="{C5229796-667F-0791-D005-5428C4507099}"/>
          </ac:cxnSpMkLst>
        </pc:cxnChg>
        <pc:cxnChg chg="add del mod">
          <ac:chgData name="Johann Bock Severin" userId="3b36179260fc8001" providerId="LiveId" clId="{EE02F971-86F5-428E-BC14-A8CDA14DE2B7}" dt="2023-10-25T07:09:16.118" v="241" actId="478"/>
          <ac:cxnSpMkLst>
            <pc:docMk/>
            <pc:sldMk cId="3173105583" sldId="261"/>
            <ac:cxnSpMk id="49" creationId="{B70BC5CE-E89E-AF40-9A84-EB600114631C}"/>
          </ac:cxnSpMkLst>
        </pc:cxnChg>
        <pc:cxnChg chg="add mod">
          <ac:chgData name="Johann Bock Severin" userId="3b36179260fc8001" providerId="LiveId" clId="{EE02F971-86F5-428E-BC14-A8CDA14DE2B7}" dt="2023-10-25T12:24:33.169" v="342" actId="1076"/>
          <ac:cxnSpMkLst>
            <pc:docMk/>
            <pc:sldMk cId="3173105583" sldId="261"/>
            <ac:cxnSpMk id="67" creationId="{7EFD10A8-9470-2548-3A20-576597AF18A8}"/>
          </ac:cxnSpMkLst>
        </pc:cxnChg>
        <pc:cxnChg chg="add mod">
          <ac:chgData name="Johann Bock Severin" userId="3b36179260fc8001" providerId="LiveId" clId="{EE02F971-86F5-428E-BC14-A8CDA14DE2B7}" dt="2023-10-25T12:24:40.008" v="346" actId="208"/>
          <ac:cxnSpMkLst>
            <pc:docMk/>
            <pc:sldMk cId="3173105583" sldId="261"/>
            <ac:cxnSpMk id="68" creationId="{5A1E6964-7465-991F-0348-2E1179B357F3}"/>
          </ac:cxnSpMkLst>
        </pc:cxnChg>
        <pc:cxnChg chg="add mod">
          <ac:chgData name="Johann Bock Severin" userId="3b36179260fc8001" providerId="LiveId" clId="{EE02F971-86F5-428E-BC14-A8CDA14DE2B7}" dt="2023-10-25T12:24:57.335" v="351" actId="1076"/>
          <ac:cxnSpMkLst>
            <pc:docMk/>
            <pc:sldMk cId="3173105583" sldId="261"/>
            <ac:cxnSpMk id="69" creationId="{245DFCD0-5E7D-BF65-51DA-8D0A818FB205}"/>
          </ac:cxnSpMkLst>
        </pc:cxnChg>
      </pc:sldChg>
      <pc:sldChg chg="del">
        <pc:chgData name="Johann Bock Severin" userId="3b36179260fc8001" providerId="LiveId" clId="{EE02F971-86F5-428E-BC14-A8CDA14DE2B7}" dt="2023-10-12T13:20:49.065" v="1" actId="47"/>
        <pc:sldMkLst>
          <pc:docMk/>
          <pc:sldMk cId="1095196058" sldId="262"/>
        </pc:sldMkLst>
      </pc:sldChg>
      <pc:sldChg chg="addSp delSp modSp add mod">
        <pc:chgData name="Johann Bock Severin" userId="3b36179260fc8001" providerId="LiveId" clId="{EE02F971-86F5-428E-BC14-A8CDA14DE2B7}" dt="2023-10-27T08:06:22.825" v="891" actId="1076"/>
        <pc:sldMkLst>
          <pc:docMk/>
          <pc:sldMk cId="2175269834" sldId="262"/>
        </pc:sldMkLst>
        <pc:spChg chg="del">
          <ac:chgData name="Johann Bock Severin" userId="3b36179260fc8001" providerId="LiveId" clId="{EE02F971-86F5-428E-BC14-A8CDA14DE2B7}" dt="2023-10-25T12:25:40.801" v="365" actId="478"/>
          <ac:spMkLst>
            <pc:docMk/>
            <pc:sldMk cId="2175269834" sldId="262"/>
            <ac:spMk id="2" creationId="{5EF86225-4E04-4E4E-CD82-DF84FBE8C747}"/>
          </ac:spMkLst>
        </pc:spChg>
        <pc:spChg chg="del">
          <ac:chgData name="Johann Bock Severin" userId="3b36179260fc8001" providerId="LiveId" clId="{EE02F971-86F5-428E-BC14-A8CDA14DE2B7}" dt="2023-10-25T12:25:40.801" v="365" actId="478"/>
          <ac:spMkLst>
            <pc:docMk/>
            <pc:sldMk cId="2175269834" sldId="262"/>
            <ac:spMk id="5" creationId="{B2A3E9D7-DC25-C9D7-1951-0B87BBDE781D}"/>
          </ac:spMkLst>
        </pc:spChg>
        <pc:spChg chg="add mod">
          <ac:chgData name="Johann Bock Severin" userId="3b36179260fc8001" providerId="LiveId" clId="{EE02F971-86F5-428E-BC14-A8CDA14DE2B7}" dt="2023-10-25T12:34:08.007" v="543" actId="1076"/>
          <ac:spMkLst>
            <pc:docMk/>
            <pc:sldMk cId="2175269834" sldId="262"/>
            <ac:spMk id="16" creationId="{B294CAFC-D61D-46C0-D58C-473F4AB88140}"/>
          </ac:spMkLst>
        </pc:spChg>
        <pc:spChg chg="add mod">
          <ac:chgData name="Johann Bock Severin" userId="3b36179260fc8001" providerId="LiveId" clId="{EE02F971-86F5-428E-BC14-A8CDA14DE2B7}" dt="2023-10-25T12:44:28.620" v="719" actId="1076"/>
          <ac:spMkLst>
            <pc:docMk/>
            <pc:sldMk cId="2175269834" sldId="262"/>
            <ac:spMk id="19" creationId="{D0B6500D-530D-F5E9-B66B-B711042FB66D}"/>
          </ac:spMkLst>
        </pc:spChg>
        <pc:spChg chg="add del">
          <ac:chgData name="Johann Bock Severin" userId="3b36179260fc8001" providerId="LiveId" clId="{EE02F971-86F5-428E-BC14-A8CDA14DE2B7}" dt="2023-10-25T12:29:50.316" v="445" actId="11529"/>
          <ac:spMkLst>
            <pc:docMk/>
            <pc:sldMk cId="2175269834" sldId="262"/>
            <ac:spMk id="21" creationId="{33305042-43B0-A35C-0F60-82D959B55DC8}"/>
          </ac:spMkLst>
        </pc:spChg>
        <pc:spChg chg="del">
          <ac:chgData name="Johann Bock Severin" userId="3b36179260fc8001" providerId="LiveId" clId="{EE02F971-86F5-428E-BC14-A8CDA14DE2B7}" dt="2023-10-25T12:25:40.801" v="365" actId="478"/>
          <ac:spMkLst>
            <pc:docMk/>
            <pc:sldMk cId="2175269834" sldId="262"/>
            <ac:spMk id="22" creationId="{D0721B8C-EC7D-4E9E-DD95-638F89F64F0D}"/>
          </ac:spMkLst>
        </pc:spChg>
        <pc:spChg chg="add mod">
          <ac:chgData name="Johann Bock Severin" userId="3b36179260fc8001" providerId="LiveId" clId="{EE02F971-86F5-428E-BC14-A8CDA14DE2B7}" dt="2023-10-27T08:04:57.908" v="871" actId="20577"/>
          <ac:spMkLst>
            <pc:docMk/>
            <pc:sldMk cId="2175269834" sldId="262"/>
            <ac:spMk id="23" creationId="{A0DE5F7A-F405-3DE2-3788-EEDE6C59ACE9}"/>
          </ac:spMkLst>
        </pc:spChg>
        <pc:spChg chg="add mod">
          <ac:chgData name="Johann Bock Severin" userId="3b36179260fc8001" providerId="LiveId" clId="{EE02F971-86F5-428E-BC14-A8CDA14DE2B7}" dt="2023-10-27T08:03:39.709" v="848" actId="255"/>
          <ac:spMkLst>
            <pc:docMk/>
            <pc:sldMk cId="2175269834" sldId="262"/>
            <ac:spMk id="24" creationId="{E9267A9E-D9F2-7E21-D503-1F6F7574C1EA}"/>
          </ac:spMkLst>
        </pc:spChg>
        <pc:spChg chg="add mod">
          <ac:chgData name="Johann Bock Severin" userId="3b36179260fc8001" providerId="LiveId" clId="{EE02F971-86F5-428E-BC14-A8CDA14DE2B7}" dt="2023-10-27T08:03:53.247" v="852" actId="20577"/>
          <ac:spMkLst>
            <pc:docMk/>
            <pc:sldMk cId="2175269834" sldId="262"/>
            <ac:spMk id="25" creationId="{848C473F-93BB-82B4-5FB4-1333482BFF6D}"/>
          </ac:spMkLst>
        </pc:spChg>
        <pc:spChg chg="add mod">
          <ac:chgData name="Johann Bock Severin" userId="3b36179260fc8001" providerId="LiveId" clId="{EE02F971-86F5-428E-BC14-A8CDA14DE2B7}" dt="2023-10-27T08:03:46.938" v="849"/>
          <ac:spMkLst>
            <pc:docMk/>
            <pc:sldMk cId="2175269834" sldId="262"/>
            <ac:spMk id="26" creationId="{09087097-F69E-97B8-0362-B4CFFC3D4C9F}"/>
          </ac:spMkLst>
        </pc:spChg>
        <pc:spChg chg="add mod">
          <ac:chgData name="Johann Bock Severin" userId="3b36179260fc8001" providerId="LiveId" clId="{EE02F971-86F5-428E-BC14-A8CDA14DE2B7}" dt="2023-10-27T08:03:48.771" v="850"/>
          <ac:spMkLst>
            <pc:docMk/>
            <pc:sldMk cId="2175269834" sldId="262"/>
            <ac:spMk id="27" creationId="{1C8E3865-2771-8F51-F03F-03DA34899C26}"/>
          </ac:spMkLst>
        </pc:spChg>
        <pc:spChg chg="add mod">
          <ac:chgData name="Johann Bock Severin" userId="3b36179260fc8001" providerId="LiveId" clId="{EE02F971-86F5-428E-BC14-A8CDA14DE2B7}" dt="2023-10-27T08:03:59.991" v="853" actId="403"/>
          <ac:spMkLst>
            <pc:docMk/>
            <pc:sldMk cId="2175269834" sldId="262"/>
            <ac:spMk id="28" creationId="{83BE8490-F1DE-AC73-2EE9-DC791018D22D}"/>
          </ac:spMkLst>
        </pc:spChg>
        <pc:spChg chg="del">
          <ac:chgData name="Johann Bock Severin" userId="3b36179260fc8001" providerId="LiveId" clId="{EE02F971-86F5-428E-BC14-A8CDA14DE2B7}" dt="2023-10-25T12:25:40.801" v="365" actId="478"/>
          <ac:spMkLst>
            <pc:docMk/>
            <pc:sldMk cId="2175269834" sldId="262"/>
            <ac:spMk id="29" creationId="{9F6986DC-0E7A-0087-A9A1-BEC73335CC22}"/>
          </ac:spMkLst>
        </pc:spChg>
        <pc:spChg chg="add mod">
          <ac:chgData name="Johann Bock Severin" userId="3b36179260fc8001" providerId="LiveId" clId="{EE02F971-86F5-428E-BC14-A8CDA14DE2B7}" dt="2023-10-27T08:02:56.443" v="820" actId="403"/>
          <ac:spMkLst>
            <pc:docMk/>
            <pc:sldMk cId="2175269834" sldId="262"/>
            <ac:spMk id="33" creationId="{BEB32EE1-E153-FD34-20AF-79FE3D819602}"/>
          </ac:spMkLst>
        </pc:spChg>
        <pc:spChg chg="mod">
          <ac:chgData name="Johann Bock Severin" userId="3b36179260fc8001" providerId="LiveId" clId="{EE02F971-86F5-428E-BC14-A8CDA14DE2B7}" dt="2023-10-27T08:04:08.538" v="855" actId="403"/>
          <ac:spMkLst>
            <pc:docMk/>
            <pc:sldMk cId="2175269834" sldId="262"/>
            <ac:spMk id="37" creationId="{63DB0E75-03F9-1145-9094-3E9E01708A8E}"/>
          </ac:spMkLst>
        </pc:spChg>
        <pc:spChg chg="del">
          <ac:chgData name="Johann Bock Severin" userId="3b36179260fc8001" providerId="LiveId" clId="{EE02F971-86F5-428E-BC14-A8CDA14DE2B7}" dt="2023-10-25T12:25:40.801" v="365" actId="478"/>
          <ac:spMkLst>
            <pc:docMk/>
            <pc:sldMk cId="2175269834" sldId="262"/>
            <ac:spMk id="39" creationId="{3752E311-7594-CFE0-99BB-7DC73D818C3B}"/>
          </ac:spMkLst>
        </pc:spChg>
        <pc:spChg chg="mod">
          <ac:chgData name="Johann Bock Severin" userId="3b36179260fc8001" providerId="LiveId" clId="{EE02F971-86F5-428E-BC14-A8CDA14DE2B7}" dt="2023-10-27T08:04:08.538" v="855" actId="403"/>
          <ac:spMkLst>
            <pc:docMk/>
            <pc:sldMk cId="2175269834" sldId="262"/>
            <ac:spMk id="42" creationId="{18A35BA3-87CA-4277-0660-CF72AB5CE5AA}"/>
          </ac:spMkLst>
        </pc:spChg>
        <pc:spChg chg="add mod">
          <ac:chgData name="Johann Bock Severin" userId="3b36179260fc8001" providerId="LiveId" clId="{EE02F971-86F5-428E-BC14-A8CDA14DE2B7}" dt="2023-10-25T12:34:53.197" v="569" actId="1076"/>
          <ac:spMkLst>
            <pc:docMk/>
            <pc:sldMk cId="2175269834" sldId="262"/>
            <ac:spMk id="44" creationId="{24055CAC-9FFE-498F-E442-AF92B97F0D8B}"/>
          </ac:spMkLst>
        </pc:spChg>
        <pc:spChg chg="add mod">
          <ac:chgData name="Johann Bock Severin" userId="3b36179260fc8001" providerId="LiveId" clId="{EE02F971-86F5-428E-BC14-A8CDA14DE2B7}" dt="2023-10-27T08:05:24.451" v="877" actId="403"/>
          <ac:spMkLst>
            <pc:docMk/>
            <pc:sldMk cId="2175269834" sldId="262"/>
            <ac:spMk id="46" creationId="{3D6E6165-309C-EC7A-A1B2-D2AD266B4BD8}"/>
          </ac:spMkLst>
        </pc:spChg>
        <pc:spChg chg="add mod">
          <ac:chgData name="Johann Bock Severin" userId="3b36179260fc8001" providerId="LiveId" clId="{EE02F971-86F5-428E-BC14-A8CDA14DE2B7}" dt="2023-10-27T08:05:21.562" v="876" actId="6549"/>
          <ac:spMkLst>
            <pc:docMk/>
            <pc:sldMk cId="2175269834" sldId="262"/>
            <ac:spMk id="47" creationId="{EA5DDA7C-07DF-E861-AC79-FCF4C108FEA0}"/>
          </ac:spMkLst>
        </pc:spChg>
        <pc:spChg chg="add mod">
          <ac:chgData name="Johann Bock Severin" userId="3b36179260fc8001" providerId="LiveId" clId="{EE02F971-86F5-428E-BC14-A8CDA14DE2B7}" dt="2023-10-27T08:05:27.263" v="878" actId="403"/>
          <ac:spMkLst>
            <pc:docMk/>
            <pc:sldMk cId="2175269834" sldId="262"/>
            <ac:spMk id="48" creationId="{142EBA76-863F-8953-73DE-07A8007A719B}"/>
          </ac:spMkLst>
        </pc:spChg>
        <pc:spChg chg="add mod">
          <ac:chgData name="Johann Bock Severin" userId="3b36179260fc8001" providerId="LiveId" clId="{EE02F971-86F5-428E-BC14-A8CDA14DE2B7}" dt="2023-10-27T08:04:45.484" v="865" actId="20577"/>
          <ac:spMkLst>
            <pc:docMk/>
            <pc:sldMk cId="2175269834" sldId="262"/>
            <ac:spMk id="49" creationId="{DDFE5BCA-BB92-132F-B281-8D0D74704D90}"/>
          </ac:spMkLst>
        </pc:spChg>
        <pc:spChg chg="add mod">
          <ac:chgData name="Johann Bock Severin" userId="3b36179260fc8001" providerId="LiveId" clId="{EE02F971-86F5-428E-BC14-A8CDA14DE2B7}" dt="2023-10-27T08:05:34.519" v="879" actId="403"/>
          <ac:spMkLst>
            <pc:docMk/>
            <pc:sldMk cId="2175269834" sldId="262"/>
            <ac:spMk id="50" creationId="{596486E3-0A85-ECE8-BF2A-B65594546FCE}"/>
          </ac:spMkLst>
        </pc:spChg>
        <pc:spChg chg="mod">
          <ac:chgData name="Johann Bock Severin" userId="3b36179260fc8001" providerId="LiveId" clId="{EE02F971-86F5-428E-BC14-A8CDA14DE2B7}" dt="2023-10-27T08:05:36.706" v="880" actId="403"/>
          <ac:spMkLst>
            <pc:docMk/>
            <pc:sldMk cId="2175269834" sldId="262"/>
            <ac:spMk id="52" creationId="{63F318F0-4CCA-2227-A1A8-DC7F49B84846}"/>
          </ac:spMkLst>
        </pc:spChg>
        <pc:spChg chg="del">
          <ac:chgData name="Johann Bock Severin" userId="3b36179260fc8001" providerId="LiveId" clId="{EE02F971-86F5-428E-BC14-A8CDA14DE2B7}" dt="2023-10-25T12:25:40.801" v="365" actId="478"/>
          <ac:spMkLst>
            <pc:docMk/>
            <pc:sldMk cId="2175269834" sldId="262"/>
            <ac:spMk id="53" creationId="{C0BEB1B5-B15D-D442-3378-E280584ABA9D}"/>
          </ac:spMkLst>
        </pc:spChg>
        <pc:spChg chg="del mod">
          <ac:chgData name="Johann Bock Severin" userId="3b36179260fc8001" providerId="LiveId" clId="{EE02F971-86F5-428E-BC14-A8CDA14DE2B7}" dt="2023-10-25T12:25:40.801" v="365" actId="478"/>
          <ac:spMkLst>
            <pc:docMk/>
            <pc:sldMk cId="2175269834" sldId="262"/>
            <ac:spMk id="54" creationId="{1A06878E-7146-7FF7-9E21-486E4BD9A082}"/>
          </ac:spMkLst>
        </pc:spChg>
        <pc:spChg chg="del">
          <ac:chgData name="Johann Bock Severin" userId="3b36179260fc8001" providerId="LiveId" clId="{EE02F971-86F5-428E-BC14-A8CDA14DE2B7}" dt="2023-10-25T12:25:40.801" v="365" actId="478"/>
          <ac:spMkLst>
            <pc:docMk/>
            <pc:sldMk cId="2175269834" sldId="262"/>
            <ac:spMk id="55" creationId="{F9BDB2CA-83E4-4A46-D204-7719DF0F64D2}"/>
          </ac:spMkLst>
        </pc:spChg>
        <pc:spChg chg="del">
          <ac:chgData name="Johann Bock Severin" userId="3b36179260fc8001" providerId="LiveId" clId="{EE02F971-86F5-428E-BC14-A8CDA14DE2B7}" dt="2023-10-25T12:25:40.801" v="365" actId="478"/>
          <ac:spMkLst>
            <pc:docMk/>
            <pc:sldMk cId="2175269834" sldId="262"/>
            <ac:spMk id="56" creationId="{C1D4D9A4-6DDE-355F-C146-D54C9B2FB3C9}"/>
          </ac:spMkLst>
        </pc:spChg>
        <pc:spChg chg="del">
          <ac:chgData name="Johann Bock Severin" userId="3b36179260fc8001" providerId="LiveId" clId="{EE02F971-86F5-428E-BC14-A8CDA14DE2B7}" dt="2023-10-25T12:25:40.801" v="365" actId="478"/>
          <ac:spMkLst>
            <pc:docMk/>
            <pc:sldMk cId="2175269834" sldId="262"/>
            <ac:spMk id="57" creationId="{E346330F-AB5E-2470-08A1-02FD04071A1B}"/>
          </ac:spMkLst>
        </pc:spChg>
        <pc:spChg chg="del">
          <ac:chgData name="Johann Bock Severin" userId="3b36179260fc8001" providerId="LiveId" clId="{EE02F971-86F5-428E-BC14-A8CDA14DE2B7}" dt="2023-10-25T12:25:40.801" v="365" actId="478"/>
          <ac:spMkLst>
            <pc:docMk/>
            <pc:sldMk cId="2175269834" sldId="262"/>
            <ac:spMk id="58" creationId="{0FA9454D-43BD-2B3B-01E5-F3211E5D5906}"/>
          </ac:spMkLst>
        </pc:spChg>
        <pc:spChg chg="del">
          <ac:chgData name="Johann Bock Severin" userId="3b36179260fc8001" providerId="LiveId" clId="{EE02F971-86F5-428E-BC14-A8CDA14DE2B7}" dt="2023-10-25T12:25:40.801" v="365" actId="478"/>
          <ac:spMkLst>
            <pc:docMk/>
            <pc:sldMk cId="2175269834" sldId="262"/>
            <ac:spMk id="59" creationId="{3FD39345-4398-2712-0603-439135989AAC}"/>
          </ac:spMkLst>
        </pc:spChg>
        <pc:spChg chg="del">
          <ac:chgData name="Johann Bock Severin" userId="3b36179260fc8001" providerId="LiveId" clId="{EE02F971-86F5-428E-BC14-A8CDA14DE2B7}" dt="2023-10-25T12:25:40.801" v="365" actId="478"/>
          <ac:spMkLst>
            <pc:docMk/>
            <pc:sldMk cId="2175269834" sldId="262"/>
            <ac:spMk id="60" creationId="{C3BC3275-DC34-ED66-7695-AD40AAF39854}"/>
          </ac:spMkLst>
        </pc:spChg>
        <pc:spChg chg="mod">
          <ac:chgData name="Johann Bock Severin" userId="3b36179260fc8001" providerId="LiveId" clId="{EE02F971-86F5-428E-BC14-A8CDA14DE2B7}" dt="2023-10-27T08:05:36.706" v="880" actId="403"/>
          <ac:spMkLst>
            <pc:docMk/>
            <pc:sldMk cId="2175269834" sldId="262"/>
            <ac:spMk id="61" creationId="{008A1874-762E-88BA-356A-DF3C1FC61A41}"/>
          </ac:spMkLst>
        </pc:spChg>
        <pc:spChg chg="mod">
          <ac:chgData name="Johann Bock Severin" userId="3b36179260fc8001" providerId="LiveId" clId="{EE02F971-86F5-428E-BC14-A8CDA14DE2B7}" dt="2023-10-27T08:05:36.706" v="880" actId="403"/>
          <ac:spMkLst>
            <pc:docMk/>
            <pc:sldMk cId="2175269834" sldId="262"/>
            <ac:spMk id="63" creationId="{A39343A3-7F1B-29E6-0D8B-CA074A6D9230}"/>
          </ac:spMkLst>
        </pc:spChg>
        <pc:spChg chg="mod">
          <ac:chgData name="Johann Bock Severin" userId="3b36179260fc8001" providerId="LiveId" clId="{EE02F971-86F5-428E-BC14-A8CDA14DE2B7}" dt="2023-10-27T08:05:36.706" v="880" actId="403"/>
          <ac:spMkLst>
            <pc:docMk/>
            <pc:sldMk cId="2175269834" sldId="262"/>
            <ac:spMk id="64" creationId="{42B7E18C-D8F4-2A4A-E32E-9801544E2E6A}"/>
          </ac:spMkLst>
        </pc:spChg>
        <pc:spChg chg="add mod">
          <ac:chgData name="Johann Bock Severin" userId="3b36179260fc8001" providerId="LiveId" clId="{EE02F971-86F5-428E-BC14-A8CDA14DE2B7}" dt="2023-10-25T12:36:39.145" v="598" actId="1076"/>
          <ac:spMkLst>
            <pc:docMk/>
            <pc:sldMk cId="2175269834" sldId="262"/>
            <ac:spMk id="65" creationId="{3BA14250-E24A-66D4-84AA-EEBCB40F60FF}"/>
          </ac:spMkLst>
        </pc:spChg>
        <pc:spChg chg="add mod">
          <ac:chgData name="Johann Bock Severin" userId="3b36179260fc8001" providerId="LiveId" clId="{EE02F971-86F5-428E-BC14-A8CDA14DE2B7}" dt="2023-10-27T08:06:00.272" v="890" actId="403"/>
          <ac:spMkLst>
            <pc:docMk/>
            <pc:sldMk cId="2175269834" sldId="262"/>
            <ac:spMk id="68" creationId="{FCFAF4CB-DFD3-3B58-2231-1D4E0E226539}"/>
          </ac:spMkLst>
        </pc:spChg>
        <pc:spChg chg="add del mod">
          <ac:chgData name="Johann Bock Severin" userId="3b36179260fc8001" providerId="LiveId" clId="{EE02F971-86F5-428E-BC14-A8CDA14DE2B7}" dt="2023-10-25T12:40:21.601" v="637" actId="478"/>
          <ac:spMkLst>
            <pc:docMk/>
            <pc:sldMk cId="2175269834" sldId="262"/>
            <ac:spMk id="69" creationId="{6842A928-E5CB-67BB-5841-191D26E4C716}"/>
          </ac:spMkLst>
        </pc:spChg>
        <pc:spChg chg="add mod">
          <ac:chgData name="Johann Bock Severin" userId="3b36179260fc8001" providerId="LiveId" clId="{EE02F971-86F5-428E-BC14-A8CDA14DE2B7}" dt="2023-10-27T08:05:55.035" v="888" actId="403"/>
          <ac:spMkLst>
            <pc:docMk/>
            <pc:sldMk cId="2175269834" sldId="262"/>
            <ac:spMk id="70" creationId="{011E309A-0FE2-4240-8958-E1740F5B763C}"/>
          </ac:spMkLst>
        </pc:spChg>
        <pc:spChg chg="add mod">
          <ac:chgData name="Johann Bock Severin" userId="3b36179260fc8001" providerId="LiveId" clId="{EE02F971-86F5-428E-BC14-A8CDA14DE2B7}" dt="2023-10-27T08:05:52.112" v="886" actId="403"/>
          <ac:spMkLst>
            <pc:docMk/>
            <pc:sldMk cId="2175269834" sldId="262"/>
            <ac:spMk id="71" creationId="{01343516-7055-A96D-2B47-3652C38F628C}"/>
          </ac:spMkLst>
        </pc:spChg>
        <pc:spChg chg="add del mod">
          <ac:chgData name="Johann Bock Severin" userId="3b36179260fc8001" providerId="LiveId" clId="{EE02F971-86F5-428E-BC14-A8CDA14DE2B7}" dt="2023-10-25T12:40:09.568" v="634" actId="478"/>
          <ac:spMkLst>
            <pc:docMk/>
            <pc:sldMk cId="2175269834" sldId="262"/>
            <ac:spMk id="72" creationId="{163B4D6F-A534-F615-52E2-E1FA04C79F23}"/>
          </ac:spMkLst>
        </pc:spChg>
        <pc:spChg chg="mod">
          <ac:chgData name="Johann Bock Severin" userId="3b36179260fc8001" providerId="LiveId" clId="{EE02F971-86F5-428E-BC14-A8CDA14DE2B7}" dt="2023-10-27T08:05:43.736" v="882" actId="403"/>
          <ac:spMkLst>
            <pc:docMk/>
            <pc:sldMk cId="2175269834" sldId="262"/>
            <ac:spMk id="76" creationId="{C9E8DEC0-CC5E-3F96-F6F7-00168950DB67}"/>
          </ac:spMkLst>
        </pc:spChg>
        <pc:spChg chg="mod">
          <ac:chgData name="Johann Bock Severin" userId="3b36179260fc8001" providerId="LiveId" clId="{EE02F971-86F5-428E-BC14-A8CDA14DE2B7}" dt="2023-10-27T08:05:43.736" v="882" actId="403"/>
          <ac:spMkLst>
            <pc:docMk/>
            <pc:sldMk cId="2175269834" sldId="262"/>
            <ac:spMk id="77" creationId="{6485B476-9027-9046-C091-C2DC7C86B2B4}"/>
          </ac:spMkLst>
        </pc:spChg>
        <pc:spChg chg="mod">
          <ac:chgData name="Johann Bock Severin" userId="3b36179260fc8001" providerId="LiveId" clId="{EE02F971-86F5-428E-BC14-A8CDA14DE2B7}" dt="2023-10-27T08:05:40.655" v="881" actId="403"/>
          <ac:spMkLst>
            <pc:docMk/>
            <pc:sldMk cId="2175269834" sldId="262"/>
            <ac:spMk id="78" creationId="{33B4AC74-DFB8-2F1F-09C0-DCF85F3BAA86}"/>
          </ac:spMkLst>
        </pc:spChg>
        <pc:spChg chg="mod">
          <ac:chgData name="Johann Bock Severin" userId="3b36179260fc8001" providerId="LiveId" clId="{EE02F971-86F5-428E-BC14-A8CDA14DE2B7}" dt="2023-10-27T08:05:40.655" v="881" actId="403"/>
          <ac:spMkLst>
            <pc:docMk/>
            <pc:sldMk cId="2175269834" sldId="262"/>
            <ac:spMk id="79" creationId="{4CA4A606-8033-E235-6BCE-30D0B3CA481F}"/>
          </ac:spMkLst>
        </pc:spChg>
        <pc:spChg chg="add mod">
          <ac:chgData name="Johann Bock Severin" userId="3b36179260fc8001" providerId="LiveId" clId="{EE02F971-86F5-428E-BC14-A8CDA14DE2B7}" dt="2023-10-25T12:36:59.962" v="607" actId="1076"/>
          <ac:spMkLst>
            <pc:docMk/>
            <pc:sldMk cId="2175269834" sldId="262"/>
            <ac:spMk id="80" creationId="{3AE40769-3B4D-C325-B764-340C3DD48357}"/>
          </ac:spMkLst>
        </pc:spChg>
        <pc:spChg chg="add mod">
          <ac:chgData name="Johann Bock Severin" userId="3b36179260fc8001" providerId="LiveId" clId="{EE02F971-86F5-428E-BC14-A8CDA14DE2B7}" dt="2023-10-27T08:05:46.204" v="884" actId="403"/>
          <ac:spMkLst>
            <pc:docMk/>
            <pc:sldMk cId="2175269834" sldId="262"/>
            <ac:spMk id="81" creationId="{7E37BEBB-0DE2-7448-CB80-D2FE96CFB427}"/>
          </ac:spMkLst>
        </pc:spChg>
        <pc:spChg chg="add del mod">
          <ac:chgData name="Johann Bock Severin" userId="3b36179260fc8001" providerId="LiveId" clId="{EE02F971-86F5-428E-BC14-A8CDA14DE2B7}" dt="2023-10-25T12:43:05.126" v="677" actId="478"/>
          <ac:spMkLst>
            <pc:docMk/>
            <pc:sldMk cId="2175269834" sldId="262"/>
            <ac:spMk id="84" creationId="{27E05A67-DC8D-CE3F-EE21-D2F10DF15C5A}"/>
          </ac:spMkLst>
        </pc:spChg>
        <pc:spChg chg="add del mod">
          <ac:chgData name="Johann Bock Severin" userId="3b36179260fc8001" providerId="LiveId" clId="{EE02F971-86F5-428E-BC14-A8CDA14DE2B7}" dt="2023-10-25T12:43:05.126" v="677" actId="478"/>
          <ac:spMkLst>
            <pc:docMk/>
            <pc:sldMk cId="2175269834" sldId="262"/>
            <ac:spMk id="85" creationId="{0DCA2439-0C29-E075-0EAB-BD24E4059419}"/>
          </ac:spMkLst>
        </pc:spChg>
        <pc:spChg chg="add mod">
          <ac:chgData name="Johann Bock Severin" userId="3b36179260fc8001" providerId="LiveId" clId="{EE02F971-86F5-428E-BC14-A8CDA14DE2B7}" dt="2023-10-25T12:42:59.722" v="675" actId="1076"/>
          <ac:spMkLst>
            <pc:docMk/>
            <pc:sldMk cId="2175269834" sldId="262"/>
            <ac:spMk id="86" creationId="{FA7E4111-6AB4-1661-1DA1-31FC027120D9}"/>
          </ac:spMkLst>
        </pc:spChg>
        <pc:spChg chg="add mod">
          <ac:chgData name="Johann Bock Severin" userId="3b36179260fc8001" providerId="LiveId" clId="{EE02F971-86F5-428E-BC14-A8CDA14DE2B7}" dt="2023-10-25T12:42:59.722" v="675" actId="1076"/>
          <ac:spMkLst>
            <pc:docMk/>
            <pc:sldMk cId="2175269834" sldId="262"/>
            <ac:spMk id="87" creationId="{0A08B800-52BF-5367-AFA3-65A2FBB302FF}"/>
          </ac:spMkLst>
        </pc:spChg>
        <pc:spChg chg="add mod">
          <ac:chgData name="Johann Bock Severin" userId="3b36179260fc8001" providerId="LiveId" clId="{EE02F971-86F5-428E-BC14-A8CDA14DE2B7}" dt="2023-10-25T12:42:23.757" v="665" actId="1076"/>
          <ac:spMkLst>
            <pc:docMk/>
            <pc:sldMk cId="2175269834" sldId="262"/>
            <ac:spMk id="88" creationId="{833894BC-43A4-7628-D7EC-A679A38F9483}"/>
          </ac:spMkLst>
        </pc:spChg>
        <pc:spChg chg="add mod">
          <ac:chgData name="Johann Bock Severin" userId="3b36179260fc8001" providerId="LiveId" clId="{EE02F971-86F5-428E-BC14-A8CDA14DE2B7}" dt="2023-10-25T12:42:28.002" v="666" actId="571"/>
          <ac:spMkLst>
            <pc:docMk/>
            <pc:sldMk cId="2175269834" sldId="262"/>
            <ac:spMk id="89" creationId="{30E0EF2F-398C-C744-9200-E06FCA533CE1}"/>
          </ac:spMkLst>
        </pc:spChg>
        <pc:spChg chg="add mod">
          <ac:chgData name="Johann Bock Severin" userId="3b36179260fc8001" providerId="LiveId" clId="{EE02F971-86F5-428E-BC14-A8CDA14DE2B7}" dt="2023-10-25T12:43:03.482" v="676" actId="1076"/>
          <ac:spMkLst>
            <pc:docMk/>
            <pc:sldMk cId="2175269834" sldId="262"/>
            <ac:spMk id="90" creationId="{F527C900-210C-D8A3-E9A4-B49546996B16}"/>
          </ac:spMkLst>
        </pc:spChg>
        <pc:spChg chg="add mod">
          <ac:chgData name="Johann Bock Severin" userId="3b36179260fc8001" providerId="LiveId" clId="{EE02F971-86F5-428E-BC14-A8CDA14DE2B7}" dt="2023-10-25T12:43:08.219" v="679" actId="571"/>
          <ac:spMkLst>
            <pc:docMk/>
            <pc:sldMk cId="2175269834" sldId="262"/>
            <ac:spMk id="91" creationId="{65CD6206-6958-1D39-8F1D-9B7D6DC506D7}"/>
          </ac:spMkLst>
        </pc:spChg>
        <pc:spChg chg="add mod">
          <ac:chgData name="Johann Bock Severin" userId="3b36179260fc8001" providerId="LiveId" clId="{EE02F971-86F5-428E-BC14-A8CDA14DE2B7}" dt="2023-10-25T12:43:39.006" v="713" actId="1035"/>
          <ac:spMkLst>
            <pc:docMk/>
            <pc:sldMk cId="2175269834" sldId="262"/>
            <ac:spMk id="92" creationId="{0868A02F-07D9-DBCA-BA05-5CA99D08A25E}"/>
          </ac:spMkLst>
        </pc:spChg>
        <pc:spChg chg="add mod">
          <ac:chgData name="Johann Bock Severin" userId="3b36179260fc8001" providerId="LiveId" clId="{EE02F971-86F5-428E-BC14-A8CDA14DE2B7}" dt="2023-10-25T12:43:39.006" v="713" actId="1035"/>
          <ac:spMkLst>
            <pc:docMk/>
            <pc:sldMk cId="2175269834" sldId="262"/>
            <ac:spMk id="93" creationId="{18982235-7E68-8594-0DA4-AE0C53B63B7B}"/>
          </ac:spMkLst>
        </pc:spChg>
        <pc:spChg chg="add del mod">
          <ac:chgData name="Johann Bock Severin" userId="3b36179260fc8001" providerId="LiveId" clId="{EE02F971-86F5-428E-BC14-A8CDA14DE2B7}" dt="2023-10-25T12:44:09.239" v="717" actId="478"/>
          <ac:spMkLst>
            <pc:docMk/>
            <pc:sldMk cId="2175269834" sldId="262"/>
            <ac:spMk id="96" creationId="{5B75F5B2-0C40-C5F5-C9AC-DFDF8A08A01E}"/>
          </ac:spMkLst>
        </pc:spChg>
        <pc:spChg chg="add mod">
          <ac:chgData name="Johann Bock Severin" userId="3b36179260fc8001" providerId="LiveId" clId="{EE02F971-86F5-428E-BC14-A8CDA14DE2B7}" dt="2023-10-25T12:44:56.046" v="723" actId="1076"/>
          <ac:spMkLst>
            <pc:docMk/>
            <pc:sldMk cId="2175269834" sldId="262"/>
            <ac:spMk id="100" creationId="{2F0B204D-7CBE-B274-AA75-82B3C22FE45A}"/>
          </ac:spMkLst>
        </pc:spChg>
        <pc:spChg chg="add mod ord">
          <ac:chgData name="Johann Bock Severin" userId="3b36179260fc8001" providerId="LiveId" clId="{EE02F971-86F5-428E-BC14-A8CDA14DE2B7}" dt="2023-10-25T12:46:06.235" v="735" actId="1582"/>
          <ac:spMkLst>
            <pc:docMk/>
            <pc:sldMk cId="2175269834" sldId="262"/>
            <ac:spMk id="104" creationId="{83731DF1-6FA6-EFEA-6781-9601D65DDBCA}"/>
          </ac:spMkLst>
        </pc:spChg>
        <pc:spChg chg="add mod ord">
          <ac:chgData name="Johann Bock Severin" userId="3b36179260fc8001" providerId="LiveId" clId="{EE02F971-86F5-428E-BC14-A8CDA14DE2B7}" dt="2023-10-25T12:46:33.189" v="742" actId="170"/>
          <ac:spMkLst>
            <pc:docMk/>
            <pc:sldMk cId="2175269834" sldId="262"/>
            <ac:spMk id="105" creationId="{822198D1-E128-C576-2008-11FC0572968F}"/>
          </ac:spMkLst>
        </pc:spChg>
        <pc:spChg chg="add mod">
          <ac:chgData name="Johann Bock Severin" userId="3b36179260fc8001" providerId="LiveId" clId="{EE02F971-86F5-428E-BC14-A8CDA14DE2B7}" dt="2023-10-25T12:46:51.309" v="748" actId="1076"/>
          <ac:spMkLst>
            <pc:docMk/>
            <pc:sldMk cId="2175269834" sldId="262"/>
            <ac:spMk id="106" creationId="{9F15DB8C-C87D-19FA-BFA0-04B4FDE0E476}"/>
          </ac:spMkLst>
        </pc:spChg>
        <pc:grpChg chg="add mod">
          <ac:chgData name="Johann Bock Severin" userId="3b36179260fc8001" providerId="LiveId" clId="{EE02F971-86F5-428E-BC14-A8CDA14DE2B7}" dt="2023-10-25T12:33:57.418" v="541" actId="1076"/>
          <ac:grpSpMkLst>
            <pc:docMk/>
            <pc:sldMk cId="2175269834" sldId="262"/>
            <ac:grpSpMk id="34" creationId="{8EDF79A4-2A06-387B-C5B1-35CB1D2DAD6D}"/>
          </ac:grpSpMkLst>
        </pc:grpChg>
        <pc:grpChg chg="add mod">
          <ac:chgData name="Johann Bock Severin" userId="3b36179260fc8001" providerId="LiveId" clId="{EE02F971-86F5-428E-BC14-A8CDA14DE2B7}" dt="2023-10-25T12:34:24.120" v="544" actId="571"/>
          <ac:grpSpMkLst>
            <pc:docMk/>
            <pc:sldMk cId="2175269834" sldId="262"/>
            <ac:grpSpMk id="36" creationId="{36A0EF80-6398-63FA-04B5-2B1D42E16300}"/>
          </ac:grpSpMkLst>
        </pc:grpChg>
        <pc:grpChg chg="add mod">
          <ac:chgData name="Johann Bock Severin" userId="3b36179260fc8001" providerId="LiveId" clId="{EE02F971-86F5-428E-BC14-A8CDA14DE2B7}" dt="2023-10-25T12:35:59.755" v="595" actId="164"/>
          <ac:grpSpMkLst>
            <pc:docMk/>
            <pc:sldMk cId="2175269834" sldId="262"/>
            <ac:grpSpMk id="51" creationId="{2C62F53C-ADCD-BFAB-683E-9E0C27DD3635}"/>
          </ac:grpSpMkLst>
        </pc:grpChg>
        <pc:grpChg chg="add mod">
          <ac:chgData name="Johann Bock Severin" userId="3b36179260fc8001" providerId="LiveId" clId="{EE02F971-86F5-428E-BC14-A8CDA14DE2B7}" dt="2023-10-25T12:35:59.755" v="595" actId="164"/>
          <ac:grpSpMkLst>
            <pc:docMk/>
            <pc:sldMk cId="2175269834" sldId="262"/>
            <ac:grpSpMk id="62" creationId="{2A38E7AD-EA36-62EC-B41B-8940C6FD7E2B}"/>
          </ac:grpSpMkLst>
        </pc:grpChg>
        <pc:grpChg chg="add mod">
          <ac:chgData name="Johann Bock Severin" userId="3b36179260fc8001" providerId="LiveId" clId="{EE02F971-86F5-428E-BC14-A8CDA14DE2B7}" dt="2023-10-25T12:36:39.145" v="598" actId="1076"/>
          <ac:grpSpMkLst>
            <pc:docMk/>
            <pc:sldMk cId="2175269834" sldId="262"/>
            <ac:grpSpMk id="66" creationId="{F53D9C0E-6156-94BD-C9B4-5176BCA0E376}"/>
          </ac:grpSpMkLst>
        </pc:grpChg>
        <pc:grpChg chg="add del mod">
          <ac:chgData name="Johann Bock Severin" userId="3b36179260fc8001" providerId="LiveId" clId="{EE02F971-86F5-428E-BC14-A8CDA14DE2B7}" dt="2023-10-25T12:38:03.474" v="614" actId="165"/>
          <ac:grpSpMkLst>
            <pc:docMk/>
            <pc:sldMk cId="2175269834" sldId="262"/>
            <ac:grpSpMk id="73" creationId="{D75F9808-7F30-F03C-7A7B-808775D0FFA2}"/>
          </ac:grpSpMkLst>
        </pc:grpChg>
        <pc:grpChg chg="mod topLvl">
          <ac:chgData name="Johann Bock Severin" userId="3b36179260fc8001" providerId="LiveId" clId="{EE02F971-86F5-428E-BC14-A8CDA14DE2B7}" dt="2023-10-25T12:38:34.780" v="620" actId="1076"/>
          <ac:grpSpMkLst>
            <pc:docMk/>
            <pc:sldMk cId="2175269834" sldId="262"/>
            <ac:grpSpMk id="74" creationId="{778A4B90-7A71-0FD5-4659-8B9295A30B63}"/>
          </ac:grpSpMkLst>
        </pc:grpChg>
        <pc:grpChg chg="mod topLvl">
          <ac:chgData name="Johann Bock Severin" userId="3b36179260fc8001" providerId="LiveId" clId="{EE02F971-86F5-428E-BC14-A8CDA14DE2B7}" dt="2023-10-25T12:38:03.474" v="614" actId="165"/>
          <ac:grpSpMkLst>
            <pc:docMk/>
            <pc:sldMk cId="2175269834" sldId="262"/>
            <ac:grpSpMk id="75" creationId="{1B66EA67-E79D-7A21-0ACB-C88499493655}"/>
          </ac:grpSpMkLst>
        </pc:grpChg>
        <pc:picChg chg="add mod">
          <ac:chgData name="Johann Bock Severin" userId="3b36179260fc8001" providerId="LiveId" clId="{EE02F971-86F5-428E-BC14-A8CDA14DE2B7}" dt="2023-10-25T12:40:12.643" v="635" actId="1076"/>
          <ac:picMkLst>
            <pc:docMk/>
            <pc:sldMk cId="2175269834" sldId="262"/>
            <ac:picMk id="4" creationId="{9ADC8B20-D107-3413-184E-7673A894DC02}"/>
          </ac:picMkLst>
        </pc:picChg>
        <pc:picChg chg="add mod">
          <ac:chgData name="Johann Bock Severin" userId="3b36179260fc8001" providerId="LiveId" clId="{EE02F971-86F5-428E-BC14-A8CDA14DE2B7}" dt="2023-10-27T08:06:22.825" v="891" actId="1076"/>
          <ac:picMkLst>
            <pc:docMk/>
            <pc:sldMk cId="2175269834" sldId="262"/>
            <ac:picMk id="9" creationId="{1CF72A15-EA38-4F91-F7AE-646348D1288A}"/>
          </ac:picMkLst>
        </pc:picChg>
        <pc:picChg chg="add mod">
          <ac:chgData name="Johann Bock Severin" userId="3b36179260fc8001" providerId="LiveId" clId="{EE02F971-86F5-428E-BC14-A8CDA14DE2B7}" dt="2023-10-25T12:40:13.843" v="636" actId="1076"/>
          <ac:picMkLst>
            <pc:docMk/>
            <pc:sldMk cId="2175269834" sldId="262"/>
            <ac:picMk id="11" creationId="{02B366FE-83DA-FAD1-84CE-1A0B67C5FA5E}"/>
          </ac:picMkLst>
        </pc:picChg>
        <pc:cxnChg chg="del">
          <ac:chgData name="Johann Bock Severin" userId="3b36179260fc8001" providerId="LiveId" clId="{EE02F971-86F5-428E-BC14-A8CDA14DE2B7}" dt="2023-10-25T12:25:40.801" v="365" actId="478"/>
          <ac:cxnSpMkLst>
            <pc:docMk/>
            <pc:sldMk cId="2175269834" sldId="262"/>
            <ac:cxnSpMk id="7" creationId="{1B71BCC7-9052-4F74-A912-CF3D282CE2AB}"/>
          </ac:cxnSpMkLst>
        </pc:cxnChg>
        <pc:cxnChg chg="del">
          <ac:chgData name="Johann Bock Severin" userId="3b36179260fc8001" providerId="LiveId" clId="{EE02F971-86F5-428E-BC14-A8CDA14DE2B7}" dt="2023-10-25T12:25:40.801" v="365" actId="478"/>
          <ac:cxnSpMkLst>
            <pc:docMk/>
            <pc:sldMk cId="2175269834" sldId="262"/>
            <ac:cxnSpMk id="8" creationId="{A9190892-E86C-11B3-D082-4A38D46B3825}"/>
          </ac:cxnSpMkLst>
        </pc:cxnChg>
        <pc:cxnChg chg="add del">
          <ac:chgData name="Johann Bock Severin" userId="3b36179260fc8001" providerId="LiveId" clId="{EE02F971-86F5-428E-BC14-A8CDA14DE2B7}" dt="2023-10-25T12:26:45.312" v="381" actId="478"/>
          <ac:cxnSpMkLst>
            <pc:docMk/>
            <pc:sldMk cId="2175269834" sldId="262"/>
            <ac:cxnSpMk id="13" creationId="{82649092-1D2B-6359-889B-62460C667E78}"/>
          </ac:cxnSpMkLst>
        </pc:cxnChg>
        <pc:cxnChg chg="add mod">
          <ac:chgData name="Johann Bock Severin" userId="3b36179260fc8001" providerId="LiveId" clId="{EE02F971-86F5-428E-BC14-A8CDA14DE2B7}" dt="2023-10-25T12:44:24.638" v="718" actId="14100"/>
          <ac:cxnSpMkLst>
            <pc:docMk/>
            <pc:sldMk cId="2175269834" sldId="262"/>
            <ac:cxnSpMk id="15" creationId="{9D977361-63F5-59F1-28FD-5FA52BDF3252}"/>
          </ac:cxnSpMkLst>
        </pc:cxnChg>
        <pc:cxnChg chg="add mod">
          <ac:chgData name="Johann Bock Severin" userId="3b36179260fc8001" providerId="LiveId" clId="{EE02F971-86F5-428E-BC14-A8CDA14DE2B7}" dt="2023-10-25T12:28:24.433" v="407" actId="1076"/>
          <ac:cxnSpMkLst>
            <pc:docMk/>
            <pc:sldMk cId="2175269834" sldId="262"/>
            <ac:cxnSpMk id="18" creationId="{08903E55-81D9-A41A-3D86-F5E77EB1FA2C}"/>
          </ac:cxnSpMkLst>
        </pc:cxnChg>
        <pc:cxnChg chg="add mod">
          <ac:chgData name="Johann Bock Severin" userId="3b36179260fc8001" providerId="LiveId" clId="{EE02F971-86F5-428E-BC14-A8CDA14DE2B7}" dt="2023-10-25T12:44:58.650" v="724" actId="14100"/>
          <ac:cxnSpMkLst>
            <pc:docMk/>
            <pc:sldMk cId="2175269834" sldId="262"/>
            <ac:cxnSpMk id="20" creationId="{3D1BA1DA-3AD4-DDCE-491D-1A0FF8DBA416}"/>
          </ac:cxnSpMkLst>
        </pc:cxnChg>
        <pc:cxnChg chg="del">
          <ac:chgData name="Johann Bock Severin" userId="3b36179260fc8001" providerId="LiveId" clId="{EE02F971-86F5-428E-BC14-A8CDA14DE2B7}" dt="2023-10-25T12:25:40.801" v="365" actId="478"/>
          <ac:cxnSpMkLst>
            <pc:docMk/>
            <pc:sldMk cId="2175269834" sldId="262"/>
            <ac:cxnSpMk id="31" creationId="{2612C4F3-4053-FFD7-FD35-843273412620}"/>
          </ac:cxnSpMkLst>
        </pc:cxnChg>
        <pc:cxnChg chg="add del">
          <ac:chgData name="Johann Bock Severin" userId="3b36179260fc8001" providerId="LiveId" clId="{EE02F971-86F5-428E-BC14-A8CDA14DE2B7}" dt="2023-10-25T12:32:06.751" v="494" actId="478"/>
          <ac:cxnSpMkLst>
            <pc:docMk/>
            <pc:sldMk cId="2175269834" sldId="262"/>
            <ac:cxnSpMk id="32" creationId="{67A2C44A-D044-8170-40C7-6E8951539168}"/>
          </ac:cxnSpMkLst>
        </pc:cxnChg>
        <pc:cxnChg chg="del">
          <ac:chgData name="Johann Bock Severin" userId="3b36179260fc8001" providerId="LiveId" clId="{EE02F971-86F5-428E-BC14-A8CDA14DE2B7}" dt="2023-10-25T12:25:40.801" v="365" actId="478"/>
          <ac:cxnSpMkLst>
            <pc:docMk/>
            <pc:sldMk cId="2175269834" sldId="262"/>
            <ac:cxnSpMk id="38" creationId="{F8208307-89F0-0161-9846-A1C4454D7839}"/>
          </ac:cxnSpMkLst>
        </pc:cxnChg>
        <pc:cxnChg chg="del">
          <ac:chgData name="Johann Bock Severin" userId="3b36179260fc8001" providerId="LiveId" clId="{EE02F971-86F5-428E-BC14-A8CDA14DE2B7}" dt="2023-10-25T12:25:40.801" v="365" actId="478"/>
          <ac:cxnSpMkLst>
            <pc:docMk/>
            <pc:sldMk cId="2175269834" sldId="262"/>
            <ac:cxnSpMk id="40" creationId="{46803BB2-D4D1-E7C2-38BF-4E71A3521B3A}"/>
          </ac:cxnSpMkLst>
        </pc:cxnChg>
        <pc:cxnChg chg="del">
          <ac:chgData name="Johann Bock Severin" userId="3b36179260fc8001" providerId="LiveId" clId="{EE02F971-86F5-428E-BC14-A8CDA14DE2B7}" dt="2023-10-25T12:25:40.801" v="365" actId="478"/>
          <ac:cxnSpMkLst>
            <pc:docMk/>
            <pc:sldMk cId="2175269834" sldId="262"/>
            <ac:cxnSpMk id="41" creationId="{D26C6237-5E26-95D9-B269-50880E6E5112}"/>
          </ac:cxnSpMkLst>
        </pc:cxnChg>
        <pc:cxnChg chg="add mod">
          <ac:chgData name="Johann Bock Severin" userId="3b36179260fc8001" providerId="LiveId" clId="{EE02F971-86F5-428E-BC14-A8CDA14DE2B7}" dt="2023-10-25T12:45:03.219" v="725" actId="14100"/>
          <ac:cxnSpMkLst>
            <pc:docMk/>
            <pc:sldMk cId="2175269834" sldId="262"/>
            <ac:cxnSpMk id="45" creationId="{20078CD1-E0AC-3798-3C07-E4B24781AF5A}"/>
          </ac:cxnSpMkLst>
        </pc:cxnChg>
        <pc:cxnChg chg="add mod">
          <ac:chgData name="Johann Bock Severin" userId="3b36179260fc8001" providerId="LiveId" clId="{EE02F971-86F5-428E-BC14-A8CDA14DE2B7}" dt="2023-10-25T12:43:56.422" v="715" actId="14100"/>
          <ac:cxnSpMkLst>
            <pc:docMk/>
            <pc:sldMk cId="2175269834" sldId="262"/>
            <ac:cxnSpMk id="67" creationId="{AB37608E-B069-941A-B94E-03B0D9A4C169}"/>
          </ac:cxnSpMkLst>
        </pc:cxnChg>
        <pc:cxnChg chg="add del">
          <ac:chgData name="Johann Bock Severin" userId="3b36179260fc8001" providerId="LiveId" clId="{EE02F971-86F5-428E-BC14-A8CDA14DE2B7}" dt="2023-10-25T12:44:43.875" v="721" actId="478"/>
          <ac:cxnSpMkLst>
            <pc:docMk/>
            <pc:sldMk cId="2175269834" sldId="262"/>
            <ac:cxnSpMk id="99" creationId="{C61FB6A2-9FBE-385E-C87E-24AC4BC17418}"/>
          </ac:cxnSpMkLst>
        </pc:cxnChg>
        <pc:cxnChg chg="add del mod">
          <ac:chgData name="Johann Bock Severin" userId="3b36179260fc8001" providerId="LiveId" clId="{EE02F971-86F5-428E-BC14-A8CDA14DE2B7}" dt="2023-10-25T12:45:41.484" v="730" actId="478"/>
          <ac:cxnSpMkLst>
            <pc:docMk/>
            <pc:sldMk cId="2175269834" sldId="262"/>
            <ac:cxnSpMk id="103" creationId="{C799D490-2D21-199A-F85A-33DC9E808DCB}"/>
          </ac:cxnSpMkLst>
        </pc:cxnChg>
      </pc:sldChg>
      <pc:sldChg chg="addSp delSp modSp add mod">
        <pc:chgData name="Johann Bock Severin" userId="3b36179260fc8001" providerId="LiveId" clId="{EE02F971-86F5-428E-BC14-A8CDA14DE2B7}" dt="2023-10-29T13:57:54.690" v="1053" actId="552"/>
        <pc:sldMkLst>
          <pc:docMk/>
          <pc:sldMk cId="1437384201" sldId="263"/>
        </pc:sldMkLst>
        <pc:spChg chg="add mod">
          <ac:chgData name="Johann Bock Severin" userId="3b36179260fc8001" providerId="LiveId" clId="{EE02F971-86F5-428E-BC14-A8CDA14DE2B7}" dt="2023-10-27T07:52:20.846" v="814" actId="1076"/>
          <ac:spMkLst>
            <pc:docMk/>
            <pc:sldMk cId="1437384201" sldId="263"/>
            <ac:spMk id="3" creationId="{E209E5DC-F13F-7BBF-10EF-D4BECF0DD8FA}"/>
          </ac:spMkLst>
        </pc:spChg>
        <pc:spChg chg="add mod">
          <ac:chgData name="Johann Bock Severin" userId="3b36179260fc8001" providerId="LiveId" clId="{EE02F971-86F5-428E-BC14-A8CDA14DE2B7}" dt="2023-10-29T13:57:29.969" v="1051" actId="1037"/>
          <ac:spMkLst>
            <pc:docMk/>
            <pc:sldMk cId="1437384201" sldId="263"/>
            <ac:spMk id="4" creationId="{65DF7E3F-28E2-A296-8827-EBE9903C78EF}"/>
          </ac:spMkLst>
        </pc:spChg>
        <pc:spChg chg="add mod">
          <ac:chgData name="Johann Bock Severin" userId="3b36179260fc8001" providerId="LiveId" clId="{EE02F971-86F5-428E-BC14-A8CDA14DE2B7}" dt="2023-10-25T13:13:32.277" v="757" actId="1076"/>
          <ac:spMkLst>
            <pc:docMk/>
            <pc:sldMk cId="1437384201" sldId="263"/>
            <ac:spMk id="5" creationId="{CC45564C-6A5F-1831-747D-B37DAD893C38}"/>
          </ac:spMkLst>
        </pc:spChg>
        <pc:spChg chg="add mod">
          <ac:chgData name="Johann Bock Severin" userId="3b36179260fc8001" providerId="LiveId" clId="{EE02F971-86F5-428E-BC14-A8CDA14DE2B7}" dt="2023-10-25T13:13:32.277" v="757" actId="1076"/>
          <ac:spMkLst>
            <pc:docMk/>
            <pc:sldMk cId="1437384201" sldId="263"/>
            <ac:spMk id="6" creationId="{116B83F0-B071-7F1B-3849-C1AF6DF0CF0A}"/>
          </ac:spMkLst>
        </pc:spChg>
        <pc:spChg chg="add mod ord">
          <ac:chgData name="Johann Bock Severin" userId="3b36179260fc8001" providerId="LiveId" clId="{EE02F971-86F5-428E-BC14-A8CDA14DE2B7}" dt="2023-10-29T13:53:48.277" v="979" actId="14100"/>
          <ac:spMkLst>
            <pc:docMk/>
            <pc:sldMk cId="1437384201" sldId="263"/>
            <ac:spMk id="7" creationId="{38596B33-5C2E-508E-2FD5-81D09927C5AA}"/>
          </ac:spMkLst>
        </pc:spChg>
        <pc:spChg chg="add mod">
          <ac:chgData name="Johann Bock Severin" userId="3b36179260fc8001" providerId="LiveId" clId="{EE02F971-86F5-428E-BC14-A8CDA14DE2B7}" dt="2023-10-25T13:13:32.277" v="757" actId="1076"/>
          <ac:spMkLst>
            <pc:docMk/>
            <pc:sldMk cId="1437384201" sldId="263"/>
            <ac:spMk id="8" creationId="{1B609872-674C-5FA6-7F11-19C56C988656}"/>
          </ac:spMkLst>
        </pc:spChg>
        <pc:spChg chg="add mod">
          <ac:chgData name="Johann Bock Severin" userId="3b36179260fc8001" providerId="LiveId" clId="{EE02F971-86F5-428E-BC14-A8CDA14DE2B7}" dt="2023-10-27T08:06:38.797" v="894" actId="1076"/>
          <ac:spMkLst>
            <pc:docMk/>
            <pc:sldMk cId="1437384201" sldId="263"/>
            <ac:spMk id="9" creationId="{269E7398-BCA5-1BF4-2923-9D3CC5122C03}"/>
          </ac:spMkLst>
        </pc:spChg>
        <pc:spChg chg="add mod">
          <ac:chgData name="Johann Bock Severin" userId="3b36179260fc8001" providerId="LiveId" clId="{EE02F971-86F5-428E-BC14-A8CDA14DE2B7}" dt="2023-10-25T13:13:32.277" v="757" actId="1076"/>
          <ac:spMkLst>
            <pc:docMk/>
            <pc:sldMk cId="1437384201" sldId="263"/>
            <ac:spMk id="10" creationId="{E6C4E345-EBE3-4E35-F47D-065C61893D50}"/>
          </ac:spMkLst>
        </pc:spChg>
        <pc:spChg chg="mod">
          <ac:chgData name="Johann Bock Severin" userId="3b36179260fc8001" providerId="LiveId" clId="{EE02F971-86F5-428E-BC14-A8CDA14DE2B7}" dt="2023-10-25T13:13:08.215" v="752" actId="164"/>
          <ac:spMkLst>
            <pc:docMk/>
            <pc:sldMk cId="1437384201" sldId="263"/>
            <ac:spMk id="16" creationId="{B294CAFC-D61D-46C0-D58C-473F4AB88140}"/>
          </ac:spMkLst>
        </pc:spChg>
        <pc:spChg chg="mod ord">
          <ac:chgData name="Johann Bock Severin" userId="3b36179260fc8001" providerId="LiveId" clId="{EE02F971-86F5-428E-BC14-A8CDA14DE2B7}" dt="2023-10-25T13:13:53.138" v="762" actId="1076"/>
          <ac:spMkLst>
            <pc:docMk/>
            <pc:sldMk cId="1437384201" sldId="263"/>
            <ac:spMk id="19" creationId="{D0B6500D-530D-F5E9-B66B-B711042FB66D}"/>
          </ac:spMkLst>
        </pc:spChg>
        <pc:spChg chg="mod">
          <ac:chgData name="Johann Bock Severin" userId="3b36179260fc8001" providerId="LiveId" clId="{EE02F971-86F5-428E-BC14-A8CDA14DE2B7}" dt="2023-10-25T13:13:08.215" v="752" actId="164"/>
          <ac:spMkLst>
            <pc:docMk/>
            <pc:sldMk cId="1437384201" sldId="263"/>
            <ac:spMk id="23" creationId="{A0DE5F7A-F405-3DE2-3788-EEDE6C59ACE9}"/>
          </ac:spMkLst>
        </pc:spChg>
        <pc:spChg chg="add mod">
          <ac:chgData name="Johann Bock Severin" userId="3b36179260fc8001" providerId="LiveId" clId="{EE02F971-86F5-428E-BC14-A8CDA14DE2B7}" dt="2023-10-29T13:56:01.128" v="1019" actId="553"/>
          <ac:spMkLst>
            <pc:docMk/>
            <pc:sldMk cId="1437384201" sldId="263"/>
            <ac:spMk id="23" creationId="{BBFDC0CB-D770-5FD5-EF10-4EE56D6F1D0C}"/>
          </ac:spMkLst>
        </pc:spChg>
        <pc:spChg chg="add mod">
          <ac:chgData name="Johann Bock Severin" userId="3b36179260fc8001" providerId="LiveId" clId="{EE02F971-86F5-428E-BC14-A8CDA14DE2B7}" dt="2023-10-29T13:56:01.128" v="1019" actId="553"/>
          <ac:spMkLst>
            <pc:docMk/>
            <pc:sldMk cId="1437384201" sldId="263"/>
            <ac:spMk id="24" creationId="{1E2E9BEA-81B6-8698-9073-4AD081AFEB84}"/>
          </ac:spMkLst>
        </pc:spChg>
        <pc:spChg chg="mod">
          <ac:chgData name="Johann Bock Severin" userId="3b36179260fc8001" providerId="LiveId" clId="{EE02F971-86F5-428E-BC14-A8CDA14DE2B7}" dt="2023-10-25T13:13:08.215" v="752" actId="164"/>
          <ac:spMkLst>
            <pc:docMk/>
            <pc:sldMk cId="1437384201" sldId="263"/>
            <ac:spMk id="24" creationId="{E9267A9E-D9F2-7E21-D503-1F6F7574C1EA}"/>
          </ac:spMkLst>
        </pc:spChg>
        <pc:spChg chg="add mod">
          <ac:chgData name="Johann Bock Severin" userId="3b36179260fc8001" providerId="LiveId" clId="{EE02F971-86F5-428E-BC14-A8CDA14DE2B7}" dt="2023-10-29T13:56:01.128" v="1019" actId="553"/>
          <ac:spMkLst>
            <pc:docMk/>
            <pc:sldMk cId="1437384201" sldId="263"/>
            <ac:spMk id="25" creationId="{4EC8C10C-5D93-7C7C-3DDB-02675E4A7378}"/>
          </ac:spMkLst>
        </pc:spChg>
        <pc:spChg chg="mod">
          <ac:chgData name="Johann Bock Severin" userId="3b36179260fc8001" providerId="LiveId" clId="{EE02F971-86F5-428E-BC14-A8CDA14DE2B7}" dt="2023-10-25T13:13:08.215" v="752" actId="164"/>
          <ac:spMkLst>
            <pc:docMk/>
            <pc:sldMk cId="1437384201" sldId="263"/>
            <ac:spMk id="25" creationId="{848C473F-93BB-82B4-5FB4-1333482BFF6D}"/>
          </ac:spMkLst>
        </pc:spChg>
        <pc:spChg chg="mod">
          <ac:chgData name="Johann Bock Severin" userId="3b36179260fc8001" providerId="LiveId" clId="{EE02F971-86F5-428E-BC14-A8CDA14DE2B7}" dt="2023-10-25T13:13:08.215" v="752" actId="164"/>
          <ac:spMkLst>
            <pc:docMk/>
            <pc:sldMk cId="1437384201" sldId="263"/>
            <ac:spMk id="26" creationId="{09087097-F69E-97B8-0362-B4CFFC3D4C9F}"/>
          </ac:spMkLst>
        </pc:spChg>
        <pc:spChg chg="add mod">
          <ac:chgData name="Johann Bock Severin" userId="3b36179260fc8001" providerId="LiveId" clId="{EE02F971-86F5-428E-BC14-A8CDA14DE2B7}" dt="2023-10-29T13:56:01.128" v="1019" actId="553"/>
          <ac:spMkLst>
            <pc:docMk/>
            <pc:sldMk cId="1437384201" sldId="263"/>
            <ac:spMk id="26" creationId="{155FC4EB-E894-44A6-522D-14B1A6B1777C}"/>
          </ac:spMkLst>
        </pc:spChg>
        <pc:spChg chg="mod">
          <ac:chgData name="Johann Bock Severin" userId="3b36179260fc8001" providerId="LiveId" clId="{EE02F971-86F5-428E-BC14-A8CDA14DE2B7}" dt="2023-10-25T13:13:08.215" v="752" actId="164"/>
          <ac:spMkLst>
            <pc:docMk/>
            <pc:sldMk cId="1437384201" sldId="263"/>
            <ac:spMk id="27" creationId="{1C8E3865-2771-8F51-F03F-03DA34899C26}"/>
          </ac:spMkLst>
        </pc:spChg>
        <pc:spChg chg="add mod">
          <ac:chgData name="Johann Bock Severin" userId="3b36179260fc8001" providerId="LiveId" clId="{EE02F971-86F5-428E-BC14-A8CDA14DE2B7}" dt="2023-10-29T13:56:01.128" v="1019" actId="553"/>
          <ac:spMkLst>
            <pc:docMk/>
            <pc:sldMk cId="1437384201" sldId="263"/>
            <ac:spMk id="27" creationId="{EB7B38AD-9D6B-09B7-D61E-38AEBFC7B564}"/>
          </ac:spMkLst>
        </pc:spChg>
        <pc:spChg chg="add mod">
          <ac:chgData name="Johann Bock Severin" userId="3b36179260fc8001" providerId="LiveId" clId="{EE02F971-86F5-428E-BC14-A8CDA14DE2B7}" dt="2023-10-25T13:13:32.277" v="757" actId="1076"/>
          <ac:spMkLst>
            <pc:docMk/>
            <pc:sldMk cId="1437384201" sldId="263"/>
            <ac:spMk id="29" creationId="{3ED1237A-ED6B-AC78-C327-4463EF105156}"/>
          </ac:spMkLst>
        </pc:spChg>
        <pc:spChg chg="add mod">
          <ac:chgData name="Johann Bock Severin" userId="3b36179260fc8001" providerId="LiveId" clId="{EE02F971-86F5-428E-BC14-A8CDA14DE2B7}" dt="2023-10-25T13:13:32.277" v="757" actId="1076"/>
          <ac:spMkLst>
            <pc:docMk/>
            <pc:sldMk cId="1437384201" sldId="263"/>
            <ac:spMk id="30" creationId="{200EE0F3-EAD7-AE2A-6704-5E10F2D3A7F5}"/>
          </ac:spMkLst>
        </pc:spChg>
        <pc:spChg chg="add mod">
          <ac:chgData name="Johann Bock Severin" userId="3b36179260fc8001" providerId="LiveId" clId="{EE02F971-86F5-428E-BC14-A8CDA14DE2B7}" dt="2023-10-25T13:14:20.668" v="799" actId="1076"/>
          <ac:spMkLst>
            <pc:docMk/>
            <pc:sldMk cId="1437384201" sldId="263"/>
            <ac:spMk id="31" creationId="{A41EB028-2C0B-A648-6046-6D6E8979B2AA}"/>
          </ac:spMkLst>
        </pc:spChg>
        <pc:spChg chg="add mod">
          <ac:chgData name="Johann Bock Severin" userId="3b36179260fc8001" providerId="LiveId" clId="{EE02F971-86F5-428E-BC14-A8CDA14DE2B7}" dt="2023-10-25T13:14:23.372" v="800" actId="1076"/>
          <ac:spMkLst>
            <pc:docMk/>
            <pc:sldMk cId="1437384201" sldId="263"/>
            <ac:spMk id="32" creationId="{CC314E82-C603-26DB-781D-251F6E0F3F10}"/>
          </ac:spMkLst>
        </pc:spChg>
        <pc:spChg chg="add mod">
          <ac:chgData name="Johann Bock Severin" userId="3b36179260fc8001" providerId="LiveId" clId="{EE02F971-86F5-428E-BC14-A8CDA14DE2B7}" dt="2023-10-29T13:53:11.999" v="975" actId="1076"/>
          <ac:spMkLst>
            <pc:docMk/>
            <pc:sldMk cId="1437384201" sldId="263"/>
            <ac:spMk id="40" creationId="{409B47BD-B888-199A-8C1F-3C28F61D9C7B}"/>
          </ac:spMkLst>
        </pc:spChg>
        <pc:spChg chg="add mod">
          <ac:chgData name="Johann Bock Severin" userId="3b36179260fc8001" providerId="LiveId" clId="{EE02F971-86F5-428E-BC14-A8CDA14DE2B7}" dt="2023-10-29T13:56:10.130" v="1020" actId="1076"/>
          <ac:spMkLst>
            <pc:docMk/>
            <pc:sldMk cId="1437384201" sldId="263"/>
            <ac:spMk id="43" creationId="{664EA706-C57D-00BB-522B-D05145055DE5}"/>
          </ac:spMkLst>
        </pc:spChg>
        <pc:spChg chg="mod">
          <ac:chgData name="Johann Bock Severin" userId="3b36179260fc8001" providerId="LiveId" clId="{EE02F971-86F5-428E-BC14-A8CDA14DE2B7}" dt="2023-10-25T13:13:08.215" v="752" actId="164"/>
          <ac:spMkLst>
            <pc:docMk/>
            <pc:sldMk cId="1437384201" sldId="263"/>
            <ac:spMk id="44" creationId="{24055CAC-9FFE-498F-E442-AF92B97F0D8B}"/>
          </ac:spMkLst>
        </pc:spChg>
        <pc:spChg chg="mod">
          <ac:chgData name="Johann Bock Severin" userId="3b36179260fc8001" providerId="LiveId" clId="{EE02F971-86F5-428E-BC14-A8CDA14DE2B7}" dt="2023-10-25T13:13:08.215" v="752" actId="164"/>
          <ac:spMkLst>
            <pc:docMk/>
            <pc:sldMk cId="1437384201" sldId="263"/>
            <ac:spMk id="46" creationId="{3D6E6165-309C-EC7A-A1B2-D2AD266B4BD8}"/>
          </ac:spMkLst>
        </pc:spChg>
        <pc:spChg chg="mod">
          <ac:chgData name="Johann Bock Severin" userId="3b36179260fc8001" providerId="LiveId" clId="{EE02F971-86F5-428E-BC14-A8CDA14DE2B7}" dt="2023-10-25T13:13:08.215" v="752" actId="164"/>
          <ac:spMkLst>
            <pc:docMk/>
            <pc:sldMk cId="1437384201" sldId="263"/>
            <ac:spMk id="47" creationId="{EA5DDA7C-07DF-E861-AC79-FCF4C108FEA0}"/>
          </ac:spMkLst>
        </pc:spChg>
        <pc:spChg chg="mod">
          <ac:chgData name="Johann Bock Severin" userId="3b36179260fc8001" providerId="LiveId" clId="{EE02F971-86F5-428E-BC14-A8CDA14DE2B7}" dt="2023-10-25T13:13:08.215" v="752" actId="164"/>
          <ac:spMkLst>
            <pc:docMk/>
            <pc:sldMk cId="1437384201" sldId="263"/>
            <ac:spMk id="48" creationId="{142EBA76-863F-8953-73DE-07A8007A719B}"/>
          </ac:spMkLst>
        </pc:spChg>
        <pc:spChg chg="mod">
          <ac:chgData name="Johann Bock Severin" userId="3b36179260fc8001" providerId="LiveId" clId="{EE02F971-86F5-428E-BC14-A8CDA14DE2B7}" dt="2023-10-25T13:13:08.215" v="752" actId="164"/>
          <ac:spMkLst>
            <pc:docMk/>
            <pc:sldMk cId="1437384201" sldId="263"/>
            <ac:spMk id="49" creationId="{DDFE5BCA-BB92-132F-B281-8D0D74704D90}"/>
          </ac:spMkLst>
        </pc:spChg>
        <pc:spChg chg="mod">
          <ac:chgData name="Johann Bock Severin" userId="3b36179260fc8001" providerId="LiveId" clId="{EE02F971-86F5-428E-BC14-A8CDA14DE2B7}" dt="2023-10-25T13:13:08.215" v="752" actId="164"/>
          <ac:spMkLst>
            <pc:docMk/>
            <pc:sldMk cId="1437384201" sldId="263"/>
            <ac:spMk id="50" creationId="{596486E3-0A85-ECE8-BF2A-B65594546FCE}"/>
          </ac:spMkLst>
        </pc:spChg>
        <pc:spChg chg="add mod">
          <ac:chgData name="Johann Bock Severin" userId="3b36179260fc8001" providerId="LiveId" clId="{EE02F971-86F5-428E-BC14-A8CDA14DE2B7}" dt="2023-10-29T13:56:44.902" v="1028" actId="1037"/>
          <ac:spMkLst>
            <pc:docMk/>
            <pc:sldMk cId="1437384201" sldId="263"/>
            <ac:spMk id="54" creationId="{F7590A15-1850-43AB-D31D-5A2394CA5243}"/>
          </ac:spMkLst>
        </pc:spChg>
        <pc:spChg chg="add mod">
          <ac:chgData name="Johann Bock Severin" userId="3b36179260fc8001" providerId="LiveId" clId="{EE02F971-86F5-428E-BC14-A8CDA14DE2B7}" dt="2023-10-29T13:56:44.902" v="1028" actId="1037"/>
          <ac:spMkLst>
            <pc:docMk/>
            <pc:sldMk cId="1437384201" sldId="263"/>
            <ac:spMk id="55" creationId="{99A92C0F-FF1E-37D5-1C05-1EF7DC76A15B}"/>
          </ac:spMkLst>
        </pc:spChg>
        <pc:spChg chg="add mod">
          <ac:chgData name="Johann Bock Severin" userId="3b36179260fc8001" providerId="LiveId" clId="{EE02F971-86F5-428E-BC14-A8CDA14DE2B7}" dt="2023-10-29T13:56:44.902" v="1028" actId="1037"/>
          <ac:spMkLst>
            <pc:docMk/>
            <pc:sldMk cId="1437384201" sldId="263"/>
            <ac:spMk id="56" creationId="{2A4911E7-F56D-5D1D-B34C-07F5DE587ED1}"/>
          </ac:spMkLst>
        </pc:spChg>
        <pc:spChg chg="add mod">
          <ac:chgData name="Johann Bock Severin" userId="3b36179260fc8001" providerId="LiveId" clId="{EE02F971-86F5-428E-BC14-A8CDA14DE2B7}" dt="2023-10-29T13:56:44.902" v="1028" actId="1037"/>
          <ac:spMkLst>
            <pc:docMk/>
            <pc:sldMk cId="1437384201" sldId="263"/>
            <ac:spMk id="57" creationId="{E03CF723-7B01-729E-BAF3-DA4C5B620D23}"/>
          </ac:spMkLst>
        </pc:spChg>
        <pc:spChg chg="add mod">
          <ac:chgData name="Johann Bock Severin" userId="3b36179260fc8001" providerId="LiveId" clId="{EE02F971-86F5-428E-BC14-A8CDA14DE2B7}" dt="2023-10-29T13:56:44.902" v="1028" actId="1037"/>
          <ac:spMkLst>
            <pc:docMk/>
            <pc:sldMk cId="1437384201" sldId="263"/>
            <ac:spMk id="58" creationId="{F931C6A2-5D85-B3B6-5824-00A243CEA236}"/>
          </ac:spMkLst>
        </pc:spChg>
        <pc:spChg chg="mod">
          <ac:chgData name="Johann Bock Severin" userId="3b36179260fc8001" providerId="LiveId" clId="{EE02F971-86F5-428E-BC14-A8CDA14DE2B7}" dt="2023-10-27T08:06:33.262" v="893"/>
          <ac:spMkLst>
            <pc:docMk/>
            <pc:sldMk cId="1437384201" sldId="263"/>
            <ac:spMk id="60" creationId="{8F5726EB-847D-9B16-9B0F-3F50F161CC58}"/>
          </ac:spMkLst>
        </pc:spChg>
        <pc:spChg chg="mod">
          <ac:chgData name="Johann Bock Severin" userId="3b36179260fc8001" providerId="LiveId" clId="{EE02F971-86F5-428E-BC14-A8CDA14DE2B7}" dt="2023-10-25T13:13:08.215" v="752" actId="164"/>
          <ac:spMkLst>
            <pc:docMk/>
            <pc:sldMk cId="1437384201" sldId="263"/>
            <ac:spMk id="65" creationId="{3BA14250-E24A-66D4-84AA-EEBCB40F60FF}"/>
          </ac:spMkLst>
        </pc:spChg>
        <pc:spChg chg="mod">
          <ac:chgData name="Johann Bock Severin" userId="3b36179260fc8001" providerId="LiveId" clId="{EE02F971-86F5-428E-BC14-A8CDA14DE2B7}" dt="2023-10-25T13:13:08.215" v="752" actId="164"/>
          <ac:spMkLst>
            <pc:docMk/>
            <pc:sldMk cId="1437384201" sldId="263"/>
            <ac:spMk id="68" creationId="{FCFAF4CB-DFD3-3B58-2231-1D4E0E226539}"/>
          </ac:spMkLst>
        </pc:spChg>
        <pc:spChg chg="mod">
          <ac:chgData name="Johann Bock Severin" userId="3b36179260fc8001" providerId="LiveId" clId="{EE02F971-86F5-428E-BC14-A8CDA14DE2B7}" dt="2023-10-27T08:06:33.262" v="893"/>
          <ac:spMkLst>
            <pc:docMk/>
            <pc:sldMk cId="1437384201" sldId="263"/>
            <ac:spMk id="69" creationId="{D6F4BBB7-B336-8EAC-6316-B5C592B37EBE}"/>
          </ac:spMkLst>
        </pc:spChg>
        <pc:spChg chg="mod">
          <ac:chgData name="Johann Bock Severin" userId="3b36179260fc8001" providerId="LiveId" clId="{EE02F971-86F5-428E-BC14-A8CDA14DE2B7}" dt="2023-10-25T13:13:08.215" v="752" actId="164"/>
          <ac:spMkLst>
            <pc:docMk/>
            <pc:sldMk cId="1437384201" sldId="263"/>
            <ac:spMk id="70" creationId="{011E309A-0FE2-4240-8958-E1740F5B763C}"/>
          </ac:spMkLst>
        </pc:spChg>
        <pc:spChg chg="mod">
          <ac:chgData name="Johann Bock Severin" userId="3b36179260fc8001" providerId="LiveId" clId="{EE02F971-86F5-428E-BC14-A8CDA14DE2B7}" dt="2023-10-25T13:13:08.215" v="752" actId="164"/>
          <ac:spMkLst>
            <pc:docMk/>
            <pc:sldMk cId="1437384201" sldId="263"/>
            <ac:spMk id="71" creationId="{01343516-7055-A96D-2B47-3652C38F628C}"/>
          </ac:spMkLst>
        </pc:spChg>
        <pc:spChg chg="mod">
          <ac:chgData name="Johann Bock Severin" userId="3b36179260fc8001" providerId="LiveId" clId="{EE02F971-86F5-428E-BC14-A8CDA14DE2B7}" dt="2023-10-27T08:06:33.262" v="893"/>
          <ac:spMkLst>
            <pc:docMk/>
            <pc:sldMk cId="1437384201" sldId="263"/>
            <ac:spMk id="73" creationId="{414483C1-88F2-318B-79F4-B580F76607CF}"/>
          </ac:spMkLst>
        </pc:spChg>
        <pc:spChg chg="mod">
          <ac:chgData name="Johann Bock Severin" userId="3b36179260fc8001" providerId="LiveId" clId="{EE02F971-86F5-428E-BC14-A8CDA14DE2B7}" dt="2023-10-25T13:13:08.215" v="752" actId="164"/>
          <ac:spMkLst>
            <pc:docMk/>
            <pc:sldMk cId="1437384201" sldId="263"/>
            <ac:spMk id="80" creationId="{3AE40769-3B4D-C325-B764-340C3DD48357}"/>
          </ac:spMkLst>
        </pc:spChg>
        <pc:spChg chg="mod">
          <ac:chgData name="Johann Bock Severin" userId="3b36179260fc8001" providerId="LiveId" clId="{EE02F971-86F5-428E-BC14-A8CDA14DE2B7}" dt="2023-10-25T13:13:08.215" v="752" actId="164"/>
          <ac:spMkLst>
            <pc:docMk/>
            <pc:sldMk cId="1437384201" sldId="263"/>
            <ac:spMk id="81" creationId="{7E37BEBB-0DE2-7448-CB80-D2FE96CFB427}"/>
          </ac:spMkLst>
        </pc:spChg>
        <pc:spChg chg="mod">
          <ac:chgData name="Johann Bock Severin" userId="3b36179260fc8001" providerId="LiveId" clId="{EE02F971-86F5-428E-BC14-A8CDA14DE2B7}" dt="2023-10-27T08:06:33.262" v="893"/>
          <ac:spMkLst>
            <pc:docMk/>
            <pc:sldMk cId="1437384201" sldId="263"/>
            <ac:spMk id="82" creationId="{B84ECA65-6CCB-B6F5-F347-F2AF149466DE}"/>
          </ac:spMkLst>
        </pc:spChg>
        <pc:spChg chg="add mod">
          <ac:chgData name="Johann Bock Severin" userId="3b36179260fc8001" providerId="LiveId" clId="{EE02F971-86F5-428E-BC14-A8CDA14DE2B7}" dt="2023-10-29T13:53:19.644" v="976" actId="1076"/>
          <ac:spMkLst>
            <pc:docMk/>
            <pc:sldMk cId="1437384201" sldId="263"/>
            <ac:spMk id="83" creationId="{AD45947C-A380-A5F0-1A00-4EFAE9CD9D3F}"/>
          </ac:spMkLst>
        </pc:spChg>
        <pc:spChg chg="add mod">
          <ac:chgData name="Johann Bock Severin" userId="3b36179260fc8001" providerId="LiveId" clId="{EE02F971-86F5-428E-BC14-A8CDA14DE2B7}" dt="2023-10-29T13:57:19.388" v="1041" actId="1037"/>
          <ac:spMkLst>
            <pc:docMk/>
            <pc:sldMk cId="1437384201" sldId="263"/>
            <ac:spMk id="85" creationId="{5A4FB730-29E7-F485-1C6B-86F54BA415EF}"/>
          </ac:spMkLst>
        </pc:spChg>
        <pc:spChg chg="mod">
          <ac:chgData name="Johann Bock Severin" userId="3b36179260fc8001" providerId="LiveId" clId="{EE02F971-86F5-428E-BC14-A8CDA14DE2B7}" dt="2023-10-25T13:13:08.215" v="752" actId="164"/>
          <ac:spMkLst>
            <pc:docMk/>
            <pc:sldMk cId="1437384201" sldId="263"/>
            <ac:spMk id="86" creationId="{FA7E4111-6AB4-1661-1DA1-31FC027120D9}"/>
          </ac:spMkLst>
        </pc:spChg>
        <pc:spChg chg="mod">
          <ac:chgData name="Johann Bock Severin" userId="3b36179260fc8001" providerId="LiveId" clId="{EE02F971-86F5-428E-BC14-A8CDA14DE2B7}" dt="2023-10-25T13:13:08.215" v="752" actId="164"/>
          <ac:spMkLst>
            <pc:docMk/>
            <pc:sldMk cId="1437384201" sldId="263"/>
            <ac:spMk id="87" creationId="{0A08B800-52BF-5367-AFA3-65A2FBB302FF}"/>
          </ac:spMkLst>
        </pc:spChg>
        <pc:spChg chg="mod">
          <ac:chgData name="Johann Bock Severin" userId="3b36179260fc8001" providerId="LiveId" clId="{EE02F971-86F5-428E-BC14-A8CDA14DE2B7}" dt="2023-10-25T13:13:08.215" v="752" actId="164"/>
          <ac:spMkLst>
            <pc:docMk/>
            <pc:sldMk cId="1437384201" sldId="263"/>
            <ac:spMk id="88" creationId="{833894BC-43A4-7628-D7EC-A679A38F9483}"/>
          </ac:spMkLst>
        </pc:spChg>
        <pc:spChg chg="mod">
          <ac:chgData name="Johann Bock Severin" userId="3b36179260fc8001" providerId="LiveId" clId="{EE02F971-86F5-428E-BC14-A8CDA14DE2B7}" dt="2023-10-25T13:13:08.215" v="752" actId="164"/>
          <ac:spMkLst>
            <pc:docMk/>
            <pc:sldMk cId="1437384201" sldId="263"/>
            <ac:spMk id="89" creationId="{30E0EF2F-398C-C744-9200-E06FCA533CE1}"/>
          </ac:spMkLst>
        </pc:spChg>
        <pc:spChg chg="mod">
          <ac:chgData name="Johann Bock Severin" userId="3b36179260fc8001" providerId="LiveId" clId="{EE02F971-86F5-428E-BC14-A8CDA14DE2B7}" dt="2023-10-25T13:13:08.215" v="752" actId="164"/>
          <ac:spMkLst>
            <pc:docMk/>
            <pc:sldMk cId="1437384201" sldId="263"/>
            <ac:spMk id="90" creationId="{F527C900-210C-D8A3-E9A4-B49546996B16}"/>
          </ac:spMkLst>
        </pc:spChg>
        <pc:spChg chg="add mod">
          <ac:chgData name="Johann Bock Severin" userId="3b36179260fc8001" providerId="LiveId" clId="{EE02F971-86F5-428E-BC14-A8CDA14DE2B7}" dt="2023-10-29T13:57:19.388" v="1041" actId="1037"/>
          <ac:spMkLst>
            <pc:docMk/>
            <pc:sldMk cId="1437384201" sldId="263"/>
            <ac:spMk id="91" creationId="{EF639D23-C2BB-85FB-A13C-2AF16D46A2A1}"/>
          </ac:spMkLst>
        </pc:spChg>
        <pc:spChg chg="mod">
          <ac:chgData name="Johann Bock Severin" userId="3b36179260fc8001" providerId="LiveId" clId="{EE02F971-86F5-428E-BC14-A8CDA14DE2B7}" dt="2023-10-25T13:13:08.215" v="752" actId="164"/>
          <ac:spMkLst>
            <pc:docMk/>
            <pc:sldMk cId="1437384201" sldId="263"/>
            <ac:spMk id="92" creationId="{0868A02F-07D9-DBCA-BA05-5CA99D08A25E}"/>
          </ac:spMkLst>
        </pc:spChg>
        <pc:spChg chg="mod">
          <ac:chgData name="Johann Bock Severin" userId="3b36179260fc8001" providerId="LiveId" clId="{EE02F971-86F5-428E-BC14-A8CDA14DE2B7}" dt="2023-10-25T13:13:08.215" v="752" actId="164"/>
          <ac:spMkLst>
            <pc:docMk/>
            <pc:sldMk cId="1437384201" sldId="263"/>
            <ac:spMk id="93" creationId="{18982235-7E68-8594-0DA4-AE0C53B63B7B}"/>
          </ac:spMkLst>
        </pc:spChg>
        <pc:spChg chg="add mod">
          <ac:chgData name="Johann Bock Severin" userId="3b36179260fc8001" providerId="LiveId" clId="{EE02F971-86F5-428E-BC14-A8CDA14DE2B7}" dt="2023-10-29T13:57:19.388" v="1041" actId="1037"/>
          <ac:spMkLst>
            <pc:docMk/>
            <pc:sldMk cId="1437384201" sldId="263"/>
            <ac:spMk id="94" creationId="{0C2E5580-3106-E614-C575-71D2E2B80279}"/>
          </ac:spMkLst>
        </pc:spChg>
        <pc:spChg chg="add mod">
          <ac:chgData name="Johann Bock Severin" userId="3b36179260fc8001" providerId="LiveId" clId="{EE02F971-86F5-428E-BC14-A8CDA14DE2B7}" dt="2023-10-29T13:57:19.388" v="1041" actId="1037"/>
          <ac:spMkLst>
            <pc:docMk/>
            <pc:sldMk cId="1437384201" sldId="263"/>
            <ac:spMk id="95" creationId="{51B05753-2325-E1F0-0FE0-87E62244892B}"/>
          </ac:spMkLst>
        </pc:spChg>
        <pc:spChg chg="add mod">
          <ac:chgData name="Johann Bock Severin" userId="3b36179260fc8001" providerId="LiveId" clId="{EE02F971-86F5-428E-BC14-A8CDA14DE2B7}" dt="2023-10-29T13:57:19.388" v="1041" actId="1037"/>
          <ac:spMkLst>
            <pc:docMk/>
            <pc:sldMk cId="1437384201" sldId="263"/>
            <ac:spMk id="96" creationId="{CC4E39A0-D212-8B7F-1E26-EA0AF88B1016}"/>
          </ac:spMkLst>
        </pc:spChg>
        <pc:spChg chg="mod">
          <ac:chgData name="Johann Bock Severin" userId="3b36179260fc8001" providerId="LiveId" clId="{EE02F971-86F5-428E-BC14-A8CDA14DE2B7}" dt="2023-10-25T13:14:59.574" v="813" actId="20577"/>
          <ac:spMkLst>
            <pc:docMk/>
            <pc:sldMk cId="1437384201" sldId="263"/>
            <ac:spMk id="100" creationId="{2F0B204D-7CBE-B274-AA75-82B3C22FE45A}"/>
          </ac:spMkLst>
        </pc:spChg>
        <pc:spChg chg="mod">
          <ac:chgData name="Johann Bock Severin" userId="3b36179260fc8001" providerId="LiveId" clId="{EE02F971-86F5-428E-BC14-A8CDA14DE2B7}" dt="2023-10-29T13:52:18.085" v="963" actId="165"/>
          <ac:spMkLst>
            <pc:docMk/>
            <pc:sldMk cId="1437384201" sldId="263"/>
            <ac:spMk id="101" creationId="{946D86F2-19E7-7C97-9CC3-A26D641A5BFB}"/>
          </ac:spMkLst>
        </pc:spChg>
        <pc:spChg chg="mod">
          <ac:chgData name="Johann Bock Severin" userId="3b36179260fc8001" providerId="LiveId" clId="{EE02F971-86F5-428E-BC14-A8CDA14DE2B7}" dt="2023-10-29T13:52:18.085" v="963" actId="165"/>
          <ac:spMkLst>
            <pc:docMk/>
            <pc:sldMk cId="1437384201" sldId="263"/>
            <ac:spMk id="102" creationId="{9FF67770-18E0-7E44-94F3-22BEB34D701E}"/>
          </ac:spMkLst>
        </pc:spChg>
        <pc:spChg chg="mod">
          <ac:chgData name="Johann Bock Severin" userId="3b36179260fc8001" providerId="LiveId" clId="{EE02F971-86F5-428E-BC14-A8CDA14DE2B7}" dt="2023-10-29T13:52:18.085" v="963" actId="165"/>
          <ac:spMkLst>
            <pc:docMk/>
            <pc:sldMk cId="1437384201" sldId="263"/>
            <ac:spMk id="103" creationId="{78A7AD62-6FF4-CCBB-86EA-24628081ED50}"/>
          </ac:spMkLst>
        </pc:spChg>
        <pc:spChg chg="mod">
          <ac:chgData name="Johann Bock Severin" userId="3b36179260fc8001" providerId="LiveId" clId="{EE02F971-86F5-428E-BC14-A8CDA14DE2B7}" dt="2023-10-25T13:13:08.215" v="752" actId="164"/>
          <ac:spMkLst>
            <pc:docMk/>
            <pc:sldMk cId="1437384201" sldId="263"/>
            <ac:spMk id="104" creationId="{83731DF1-6FA6-EFEA-6781-9601D65DDBCA}"/>
          </ac:spMkLst>
        </pc:spChg>
        <pc:spChg chg="mod">
          <ac:chgData name="Johann Bock Severin" userId="3b36179260fc8001" providerId="LiveId" clId="{EE02F971-86F5-428E-BC14-A8CDA14DE2B7}" dt="2023-10-25T13:13:08.215" v="752" actId="164"/>
          <ac:spMkLst>
            <pc:docMk/>
            <pc:sldMk cId="1437384201" sldId="263"/>
            <ac:spMk id="105" creationId="{822198D1-E128-C576-2008-11FC0572968F}"/>
          </ac:spMkLst>
        </pc:spChg>
        <pc:spChg chg="mod">
          <ac:chgData name="Johann Bock Severin" userId="3b36179260fc8001" providerId="LiveId" clId="{EE02F971-86F5-428E-BC14-A8CDA14DE2B7}" dt="2023-10-25T13:13:08.215" v="752" actId="164"/>
          <ac:spMkLst>
            <pc:docMk/>
            <pc:sldMk cId="1437384201" sldId="263"/>
            <ac:spMk id="106" creationId="{9F15DB8C-C87D-19FA-BFA0-04B4FDE0E476}"/>
          </ac:spMkLst>
        </pc:spChg>
        <pc:spChg chg="mod">
          <ac:chgData name="Johann Bock Severin" userId="3b36179260fc8001" providerId="LiveId" clId="{EE02F971-86F5-428E-BC14-A8CDA14DE2B7}" dt="2023-10-29T13:52:18.085" v="963" actId="165"/>
          <ac:spMkLst>
            <pc:docMk/>
            <pc:sldMk cId="1437384201" sldId="263"/>
            <ac:spMk id="107" creationId="{90BDCFD2-82B5-BFF4-0770-B357F3B987EA}"/>
          </ac:spMkLst>
        </pc:spChg>
        <pc:spChg chg="add mod">
          <ac:chgData name="Johann Bock Severin" userId="3b36179260fc8001" providerId="LiveId" clId="{EE02F971-86F5-428E-BC14-A8CDA14DE2B7}" dt="2023-10-29T13:53:33.045" v="977" actId="1076"/>
          <ac:spMkLst>
            <pc:docMk/>
            <pc:sldMk cId="1437384201" sldId="263"/>
            <ac:spMk id="108" creationId="{D02A1AAF-58A0-50A5-A367-1A5DEDE72A6F}"/>
          </ac:spMkLst>
        </pc:spChg>
        <pc:spChg chg="add mod">
          <ac:chgData name="Johann Bock Severin" userId="3b36179260fc8001" providerId="LiveId" clId="{EE02F971-86F5-428E-BC14-A8CDA14DE2B7}" dt="2023-10-29T13:57:29.969" v="1051" actId="1037"/>
          <ac:spMkLst>
            <pc:docMk/>
            <pc:sldMk cId="1437384201" sldId="263"/>
            <ac:spMk id="110" creationId="{56380CA2-9C67-569C-3B1E-468909983E04}"/>
          </ac:spMkLst>
        </pc:spChg>
        <pc:spChg chg="add mod">
          <ac:chgData name="Johann Bock Severin" userId="3b36179260fc8001" providerId="LiveId" clId="{EE02F971-86F5-428E-BC14-A8CDA14DE2B7}" dt="2023-10-29T13:57:29.969" v="1051" actId="1037"/>
          <ac:spMkLst>
            <pc:docMk/>
            <pc:sldMk cId="1437384201" sldId="263"/>
            <ac:spMk id="111" creationId="{AF195F13-4C30-2F43-2AB3-FC1B1A9E3BB4}"/>
          </ac:spMkLst>
        </pc:spChg>
        <pc:spChg chg="add mod">
          <ac:chgData name="Johann Bock Severin" userId="3b36179260fc8001" providerId="LiveId" clId="{EE02F971-86F5-428E-BC14-A8CDA14DE2B7}" dt="2023-10-29T13:57:29.969" v="1051" actId="1037"/>
          <ac:spMkLst>
            <pc:docMk/>
            <pc:sldMk cId="1437384201" sldId="263"/>
            <ac:spMk id="112" creationId="{D238BFB5-6EA8-6348-3101-41E06D8AF75B}"/>
          </ac:spMkLst>
        </pc:spChg>
        <pc:spChg chg="mod">
          <ac:chgData name="Johann Bock Severin" userId="3b36179260fc8001" providerId="LiveId" clId="{EE02F971-86F5-428E-BC14-A8CDA14DE2B7}" dt="2023-10-27T08:06:33.262" v="893"/>
          <ac:spMkLst>
            <pc:docMk/>
            <pc:sldMk cId="1437384201" sldId="263"/>
            <ac:spMk id="114" creationId="{205A77A3-A1C0-A60E-4831-AD42CB31E0DE}"/>
          </ac:spMkLst>
        </pc:spChg>
        <pc:spChg chg="mod">
          <ac:chgData name="Johann Bock Severin" userId="3b36179260fc8001" providerId="LiveId" clId="{EE02F971-86F5-428E-BC14-A8CDA14DE2B7}" dt="2023-10-27T08:06:33.262" v="893"/>
          <ac:spMkLst>
            <pc:docMk/>
            <pc:sldMk cId="1437384201" sldId="263"/>
            <ac:spMk id="115" creationId="{4433C33D-8AFE-F4B6-9178-4D45BEA54C1B}"/>
          </ac:spMkLst>
        </pc:spChg>
        <pc:spChg chg="mod">
          <ac:chgData name="Johann Bock Severin" userId="3b36179260fc8001" providerId="LiveId" clId="{EE02F971-86F5-428E-BC14-A8CDA14DE2B7}" dt="2023-10-27T08:06:33.262" v="893"/>
          <ac:spMkLst>
            <pc:docMk/>
            <pc:sldMk cId="1437384201" sldId="263"/>
            <ac:spMk id="117" creationId="{2336DCC0-F2AA-6B8D-B229-7568B6CED901}"/>
          </ac:spMkLst>
        </pc:spChg>
        <pc:spChg chg="mod">
          <ac:chgData name="Johann Bock Severin" userId="3b36179260fc8001" providerId="LiveId" clId="{EE02F971-86F5-428E-BC14-A8CDA14DE2B7}" dt="2023-10-27T08:06:33.262" v="893"/>
          <ac:spMkLst>
            <pc:docMk/>
            <pc:sldMk cId="1437384201" sldId="263"/>
            <ac:spMk id="118" creationId="{063A3B2A-FAF4-13B2-6CBC-17475405F73C}"/>
          </ac:spMkLst>
        </pc:spChg>
        <pc:spChg chg="add mod">
          <ac:chgData name="Johann Bock Severin" userId="3b36179260fc8001" providerId="LiveId" clId="{EE02F971-86F5-428E-BC14-A8CDA14DE2B7}" dt="2023-10-29T13:53:38.776" v="978" actId="1076"/>
          <ac:spMkLst>
            <pc:docMk/>
            <pc:sldMk cId="1437384201" sldId="263"/>
            <ac:spMk id="119" creationId="{3BFCB5FF-FE5C-6F66-485B-2BE0E4AF023F}"/>
          </ac:spMkLst>
        </pc:spChg>
        <pc:spChg chg="add mod">
          <ac:chgData name="Johann Bock Severin" userId="3b36179260fc8001" providerId="LiveId" clId="{EE02F971-86F5-428E-BC14-A8CDA14DE2B7}" dt="2023-10-29T13:57:29.969" v="1051" actId="1037"/>
          <ac:spMkLst>
            <pc:docMk/>
            <pc:sldMk cId="1437384201" sldId="263"/>
            <ac:spMk id="120" creationId="{8E18FB77-4B74-1490-5EBF-2B90702DAFBC}"/>
          </ac:spMkLst>
        </pc:spChg>
        <pc:spChg chg="add mod">
          <ac:chgData name="Johann Bock Severin" userId="3b36179260fc8001" providerId="LiveId" clId="{EE02F971-86F5-428E-BC14-A8CDA14DE2B7}" dt="2023-10-29T13:57:54.690" v="1053" actId="552"/>
          <ac:spMkLst>
            <pc:docMk/>
            <pc:sldMk cId="1437384201" sldId="263"/>
            <ac:spMk id="121" creationId="{93D6F974-5C4D-3ECE-3F78-E0D64546DA02}"/>
          </ac:spMkLst>
        </pc:spChg>
        <pc:spChg chg="add mod">
          <ac:chgData name="Johann Bock Severin" userId="3b36179260fc8001" providerId="LiveId" clId="{EE02F971-86F5-428E-BC14-A8CDA14DE2B7}" dt="2023-10-29T13:57:47.178" v="1052" actId="553"/>
          <ac:spMkLst>
            <pc:docMk/>
            <pc:sldMk cId="1437384201" sldId="263"/>
            <ac:spMk id="122" creationId="{8574F072-0939-1997-2E65-A9CFE5777D75}"/>
          </ac:spMkLst>
        </pc:spChg>
        <pc:spChg chg="add mod">
          <ac:chgData name="Johann Bock Severin" userId="3b36179260fc8001" providerId="LiveId" clId="{EE02F971-86F5-428E-BC14-A8CDA14DE2B7}" dt="2023-10-29T13:57:29.969" v="1051" actId="1037"/>
          <ac:spMkLst>
            <pc:docMk/>
            <pc:sldMk cId="1437384201" sldId="263"/>
            <ac:spMk id="123" creationId="{50E108B5-53BF-57A8-A481-88B7136AC1DD}"/>
          </ac:spMkLst>
        </pc:spChg>
        <pc:spChg chg="add mod">
          <ac:chgData name="Johann Bock Severin" userId="3b36179260fc8001" providerId="LiveId" clId="{EE02F971-86F5-428E-BC14-A8CDA14DE2B7}" dt="2023-10-29T13:57:29.969" v="1051" actId="1037"/>
          <ac:spMkLst>
            <pc:docMk/>
            <pc:sldMk cId="1437384201" sldId="263"/>
            <ac:spMk id="124" creationId="{6AAAE401-8C16-6C47-CD4C-C2CAA4B7F042}"/>
          </ac:spMkLst>
        </pc:spChg>
        <pc:spChg chg="add mod">
          <ac:chgData name="Johann Bock Severin" userId="3b36179260fc8001" providerId="LiveId" clId="{EE02F971-86F5-428E-BC14-A8CDA14DE2B7}" dt="2023-10-29T13:57:29.969" v="1051" actId="1037"/>
          <ac:spMkLst>
            <pc:docMk/>
            <pc:sldMk cId="1437384201" sldId="263"/>
            <ac:spMk id="125" creationId="{5871F830-BAED-4F36-679E-89DD9BFD9F3B}"/>
          </ac:spMkLst>
        </pc:spChg>
        <pc:spChg chg="add mod">
          <ac:chgData name="Johann Bock Severin" userId="3b36179260fc8001" providerId="LiveId" clId="{EE02F971-86F5-428E-BC14-A8CDA14DE2B7}" dt="2023-10-29T13:57:54.690" v="1053" actId="552"/>
          <ac:spMkLst>
            <pc:docMk/>
            <pc:sldMk cId="1437384201" sldId="263"/>
            <ac:spMk id="126" creationId="{3B7BB700-1DC3-2DED-9125-2CCCE69506C5}"/>
          </ac:spMkLst>
        </pc:spChg>
        <pc:spChg chg="add mod">
          <ac:chgData name="Johann Bock Severin" userId="3b36179260fc8001" providerId="LiveId" clId="{EE02F971-86F5-428E-BC14-A8CDA14DE2B7}" dt="2023-10-29T13:57:47.178" v="1052" actId="553"/>
          <ac:spMkLst>
            <pc:docMk/>
            <pc:sldMk cId="1437384201" sldId="263"/>
            <ac:spMk id="127" creationId="{8E1657B3-C1C0-B34A-A572-533107D1D47B}"/>
          </ac:spMkLst>
        </pc:spChg>
        <pc:spChg chg="add mod">
          <ac:chgData name="Johann Bock Severin" userId="3b36179260fc8001" providerId="LiveId" clId="{EE02F971-86F5-428E-BC14-A8CDA14DE2B7}" dt="2023-10-27T08:07:23.573" v="910" actId="2085"/>
          <ac:spMkLst>
            <pc:docMk/>
            <pc:sldMk cId="1437384201" sldId="263"/>
            <ac:spMk id="128" creationId="{90131F0B-BBC1-36A7-07B8-2273D57130A8}"/>
          </ac:spMkLst>
        </pc:spChg>
        <pc:spChg chg="add mod">
          <ac:chgData name="Johann Bock Severin" userId="3b36179260fc8001" providerId="LiveId" clId="{EE02F971-86F5-428E-BC14-A8CDA14DE2B7}" dt="2023-10-29T13:57:29.969" v="1051" actId="1037"/>
          <ac:spMkLst>
            <pc:docMk/>
            <pc:sldMk cId="1437384201" sldId="263"/>
            <ac:spMk id="129" creationId="{CD13857E-2DAB-8854-5BC1-842550EDEFD1}"/>
          </ac:spMkLst>
        </pc:spChg>
        <pc:grpChg chg="add del mod">
          <ac:chgData name="Johann Bock Severin" userId="3b36179260fc8001" providerId="LiveId" clId="{EE02F971-86F5-428E-BC14-A8CDA14DE2B7}" dt="2023-10-27T08:06:32.595" v="892" actId="478"/>
          <ac:grpSpMkLst>
            <pc:docMk/>
            <pc:sldMk cId="1437384201" sldId="263"/>
            <ac:grpSpMk id="2" creationId="{6DDABC96-3125-6509-1813-C52792C30250}"/>
          </ac:grpSpMkLst>
        </pc:grpChg>
        <pc:grpChg chg="mod">
          <ac:chgData name="Johann Bock Severin" userId="3b36179260fc8001" providerId="LiveId" clId="{EE02F971-86F5-428E-BC14-A8CDA14DE2B7}" dt="2023-10-25T13:13:08.215" v="752" actId="164"/>
          <ac:grpSpMkLst>
            <pc:docMk/>
            <pc:sldMk cId="1437384201" sldId="263"/>
            <ac:grpSpMk id="34" creationId="{8EDF79A4-2A06-387B-C5B1-35CB1D2DAD6D}"/>
          </ac:grpSpMkLst>
        </pc:grpChg>
        <pc:grpChg chg="mod">
          <ac:chgData name="Johann Bock Severin" userId="3b36179260fc8001" providerId="LiveId" clId="{EE02F971-86F5-428E-BC14-A8CDA14DE2B7}" dt="2023-10-25T13:13:08.215" v="752" actId="164"/>
          <ac:grpSpMkLst>
            <pc:docMk/>
            <pc:sldMk cId="1437384201" sldId="263"/>
            <ac:grpSpMk id="36" creationId="{36A0EF80-6398-63FA-04B5-2B1D42E16300}"/>
          </ac:grpSpMkLst>
        </pc:grpChg>
        <pc:grpChg chg="add mod">
          <ac:chgData name="Johann Bock Severin" userId="3b36179260fc8001" providerId="LiveId" clId="{EE02F971-86F5-428E-BC14-A8CDA14DE2B7}" dt="2023-10-29T13:56:44.902" v="1028" actId="1037"/>
          <ac:grpSpMkLst>
            <pc:docMk/>
            <pc:sldMk cId="1437384201" sldId="263"/>
            <ac:grpSpMk id="59" creationId="{513E28EC-198C-685D-52D3-90DC94EE62DD}"/>
          </ac:grpSpMkLst>
        </pc:grpChg>
        <pc:grpChg chg="mod">
          <ac:chgData name="Johann Bock Severin" userId="3b36179260fc8001" providerId="LiveId" clId="{EE02F971-86F5-428E-BC14-A8CDA14DE2B7}" dt="2023-10-25T13:13:08.215" v="752" actId="164"/>
          <ac:grpSpMkLst>
            <pc:docMk/>
            <pc:sldMk cId="1437384201" sldId="263"/>
            <ac:grpSpMk id="66" creationId="{F53D9C0E-6156-94BD-C9B4-5176BCA0E376}"/>
          </ac:grpSpMkLst>
        </pc:grpChg>
        <pc:grpChg chg="add mod">
          <ac:chgData name="Johann Bock Severin" userId="3b36179260fc8001" providerId="LiveId" clId="{EE02F971-86F5-428E-BC14-A8CDA14DE2B7}" dt="2023-10-29T13:56:44.902" v="1028" actId="1037"/>
          <ac:grpSpMkLst>
            <pc:docMk/>
            <pc:sldMk cId="1437384201" sldId="263"/>
            <ac:grpSpMk id="72" creationId="{F68FA440-1B98-40D2-865A-46050D524273}"/>
          </ac:grpSpMkLst>
        </pc:grpChg>
        <pc:grpChg chg="mod">
          <ac:chgData name="Johann Bock Severin" userId="3b36179260fc8001" providerId="LiveId" clId="{EE02F971-86F5-428E-BC14-A8CDA14DE2B7}" dt="2023-10-25T13:13:08.215" v="752" actId="164"/>
          <ac:grpSpMkLst>
            <pc:docMk/>
            <pc:sldMk cId="1437384201" sldId="263"/>
            <ac:grpSpMk id="74" creationId="{778A4B90-7A71-0FD5-4659-8B9295A30B63}"/>
          </ac:grpSpMkLst>
        </pc:grpChg>
        <pc:grpChg chg="mod">
          <ac:chgData name="Johann Bock Severin" userId="3b36179260fc8001" providerId="LiveId" clId="{EE02F971-86F5-428E-BC14-A8CDA14DE2B7}" dt="2023-10-25T13:13:08.215" v="752" actId="164"/>
          <ac:grpSpMkLst>
            <pc:docMk/>
            <pc:sldMk cId="1437384201" sldId="263"/>
            <ac:grpSpMk id="75" creationId="{1B66EA67-E79D-7A21-0ACB-C88499493655}"/>
          </ac:grpSpMkLst>
        </pc:grpChg>
        <pc:grpChg chg="add del mod">
          <ac:chgData name="Johann Bock Severin" userId="3b36179260fc8001" providerId="LiveId" clId="{EE02F971-86F5-428E-BC14-A8CDA14DE2B7}" dt="2023-10-29T13:52:18.085" v="963" actId="165"/>
          <ac:grpSpMkLst>
            <pc:docMk/>
            <pc:sldMk cId="1437384201" sldId="263"/>
            <ac:grpSpMk id="97" creationId="{E764D374-91F0-C6C1-214B-D1CEBCC8C4D2}"/>
          </ac:grpSpMkLst>
        </pc:grpChg>
        <pc:grpChg chg="mod topLvl">
          <ac:chgData name="Johann Bock Severin" userId="3b36179260fc8001" providerId="LiveId" clId="{EE02F971-86F5-428E-BC14-A8CDA14DE2B7}" dt="2023-10-29T13:57:19.388" v="1041" actId="1037"/>
          <ac:grpSpMkLst>
            <pc:docMk/>
            <pc:sldMk cId="1437384201" sldId="263"/>
            <ac:grpSpMk id="98" creationId="{739DBD46-85CC-5D02-EFF6-E0D9275CA1C4}"/>
          </ac:grpSpMkLst>
        </pc:grpChg>
        <pc:grpChg chg="mod topLvl">
          <ac:chgData name="Johann Bock Severin" userId="3b36179260fc8001" providerId="LiveId" clId="{EE02F971-86F5-428E-BC14-A8CDA14DE2B7}" dt="2023-10-29T13:57:19.388" v="1041" actId="1037"/>
          <ac:grpSpMkLst>
            <pc:docMk/>
            <pc:sldMk cId="1437384201" sldId="263"/>
            <ac:grpSpMk id="99" creationId="{F631E5D1-810E-C4DF-D2EB-A5F456D635EA}"/>
          </ac:grpSpMkLst>
        </pc:grpChg>
        <pc:grpChg chg="add mod">
          <ac:chgData name="Johann Bock Severin" userId="3b36179260fc8001" providerId="LiveId" clId="{EE02F971-86F5-428E-BC14-A8CDA14DE2B7}" dt="2023-10-29T13:57:29.969" v="1051" actId="1037"/>
          <ac:grpSpMkLst>
            <pc:docMk/>
            <pc:sldMk cId="1437384201" sldId="263"/>
            <ac:grpSpMk id="113" creationId="{70933194-F128-8E35-35C3-F17CCD380202}"/>
          </ac:grpSpMkLst>
        </pc:grpChg>
        <pc:grpChg chg="add mod">
          <ac:chgData name="Johann Bock Severin" userId="3b36179260fc8001" providerId="LiveId" clId="{EE02F971-86F5-428E-BC14-A8CDA14DE2B7}" dt="2023-10-29T13:57:29.969" v="1051" actId="1037"/>
          <ac:grpSpMkLst>
            <pc:docMk/>
            <pc:sldMk cId="1437384201" sldId="263"/>
            <ac:grpSpMk id="116" creationId="{FCBE31B6-3C53-8A62-A77A-A2B42621910B}"/>
          </ac:grpSpMkLst>
        </pc:grpChg>
        <pc:picChg chg="del">
          <ac:chgData name="Johann Bock Severin" userId="3b36179260fc8001" providerId="LiveId" clId="{EE02F971-86F5-428E-BC14-A8CDA14DE2B7}" dt="2023-10-25T13:13:01.755" v="751" actId="478"/>
          <ac:picMkLst>
            <pc:docMk/>
            <pc:sldMk cId="1437384201" sldId="263"/>
            <ac:picMk id="4" creationId="{9ADC8B20-D107-3413-184E-7673A894DC02}"/>
          </ac:picMkLst>
        </pc:picChg>
        <pc:picChg chg="del">
          <ac:chgData name="Johann Bock Severin" userId="3b36179260fc8001" providerId="LiveId" clId="{EE02F971-86F5-428E-BC14-A8CDA14DE2B7}" dt="2023-10-25T13:13:01.755" v="751" actId="478"/>
          <ac:picMkLst>
            <pc:docMk/>
            <pc:sldMk cId="1437384201" sldId="263"/>
            <ac:picMk id="9" creationId="{1CF72A15-EA38-4F91-F7AE-646348D1288A}"/>
          </ac:picMkLst>
        </pc:picChg>
        <pc:picChg chg="del">
          <ac:chgData name="Johann Bock Severin" userId="3b36179260fc8001" providerId="LiveId" clId="{EE02F971-86F5-428E-BC14-A8CDA14DE2B7}" dt="2023-10-25T13:13:01.755" v="751" actId="478"/>
          <ac:picMkLst>
            <pc:docMk/>
            <pc:sldMk cId="1437384201" sldId="263"/>
            <ac:picMk id="11" creationId="{02B366FE-83DA-FAD1-84CE-1A0B67C5FA5E}"/>
          </ac:picMkLst>
        </pc:picChg>
        <pc:cxnChg chg="add mod ord">
          <ac:chgData name="Johann Bock Severin" userId="3b36179260fc8001" providerId="LiveId" clId="{EE02F971-86F5-428E-BC14-A8CDA14DE2B7}" dt="2023-10-29T13:52:46.665" v="970" actId="167"/>
          <ac:cxnSpMkLst>
            <pc:docMk/>
            <pc:sldMk cId="1437384201" sldId="263"/>
            <ac:cxnSpMk id="2" creationId="{17B62A50-BBB4-60A3-0168-A157E2AD360E}"/>
          </ac:cxnSpMkLst>
        </pc:cxnChg>
        <pc:cxnChg chg="add mod">
          <ac:chgData name="Johann Bock Severin" userId="3b36179260fc8001" providerId="LiveId" clId="{EE02F971-86F5-428E-BC14-A8CDA14DE2B7}" dt="2023-10-29T13:53:04.558" v="972" actId="1076"/>
          <ac:cxnSpMkLst>
            <pc:docMk/>
            <pc:sldMk cId="1437384201" sldId="263"/>
            <ac:cxnSpMk id="11" creationId="{7CE6CCE2-6E62-961E-13BB-F80ADD6AA7AC}"/>
          </ac:cxnSpMkLst>
        </pc:cxnChg>
        <pc:cxnChg chg="add mod">
          <ac:chgData name="Johann Bock Severin" userId="3b36179260fc8001" providerId="LiveId" clId="{EE02F971-86F5-428E-BC14-A8CDA14DE2B7}" dt="2023-10-25T13:13:32.277" v="757" actId="1076"/>
          <ac:cxnSpMkLst>
            <pc:docMk/>
            <pc:sldMk cId="1437384201" sldId="263"/>
            <ac:cxnSpMk id="12" creationId="{35EFA669-D77E-B33F-9FE0-8ECEA6BF9F07}"/>
          </ac:cxnSpMkLst>
        </pc:cxnChg>
        <pc:cxnChg chg="add mod">
          <ac:chgData name="Johann Bock Severin" userId="3b36179260fc8001" providerId="LiveId" clId="{EE02F971-86F5-428E-BC14-A8CDA14DE2B7}" dt="2023-10-25T13:13:32.277" v="757" actId="1076"/>
          <ac:cxnSpMkLst>
            <pc:docMk/>
            <pc:sldMk cId="1437384201" sldId="263"/>
            <ac:cxnSpMk id="13" creationId="{20D7FBE4-4865-8C04-F285-1AB0C2E4C1FE}"/>
          </ac:cxnSpMkLst>
        </pc:cxnChg>
        <pc:cxnChg chg="add mod">
          <ac:chgData name="Johann Bock Severin" userId="3b36179260fc8001" providerId="LiveId" clId="{EE02F971-86F5-428E-BC14-A8CDA14DE2B7}" dt="2023-10-25T13:13:32.277" v="757" actId="1076"/>
          <ac:cxnSpMkLst>
            <pc:docMk/>
            <pc:sldMk cId="1437384201" sldId="263"/>
            <ac:cxnSpMk id="14" creationId="{CC4B40BE-B2B8-034D-592B-B119B9AB632F}"/>
          </ac:cxnSpMkLst>
        </pc:cxnChg>
        <pc:cxnChg chg="mod">
          <ac:chgData name="Johann Bock Severin" userId="3b36179260fc8001" providerId="LiveId" clId="{EE02F971-86F5-428E-BC14-A8CDA14DE2B7}" dt="2023-10-25T13:13:08.215" v="752" actId="164"/>
          <ac:cxnSpMkLst>
            <pc:docMk/>
            <pc:sldMk cId="1437384201" sldId="263"/>
            <ac:cxnSpMk id="15" creationId="{9D977361-63F5-59F1-28FD-5FA52BDF3252}"/>
          </ac:cxnSpMkLst>
        </pc:cxnChg>
        <pc:cxnChg chg="add mod ord">
          <ac:chgData name="Johann Bock Severin" userId="3b36179260fc8001" providerId="LiveId" clId="{EE02F971-86F5-428E-BC14-A8CDA14DE2B7}" dt="2023-10-29T13:52:46.665" v="970" actId="167"/>
          <ac:cxnSpMkLst>
            <pc:docMk/>
            <pc:sldMk cId="1437384201" sldId="263"/>
            <ac:cxnSpMk id="15" creationId="{DFB52EE4-B479-8DD1-494F-8C60CCFFD2B3}"/>
          </ac:cxnSpMkLst>
        </pc:cxnChg>
        <pc:cxnChg chg="add del mod ord">
          <ac:chgData name="Johann Bock Severin" userId="3b36179260fc8001" providerId="LiveId" clId="{EE02F971-86F5-428E-BC14-A8CDA14DE2B7}" dt="2023-10-29T13:50:45.088" v="951" actId="478"/>
          <ac:cxnSpMkLst>
            <pc:docMk/>
            <pc:sldMk cId="1437384201" sldId="263"/>
            <ac:cxnSpMk id="16" creationId="{1CCFD586-EEB8-C387-AA20-F419C75BE45A}"/>
          </ac:cxnSpMkLst>
        </pc:cxnChg>
        <pc:cxnChg chg="add mod">
          <ac:chgData name="Johann Bock Severin" userId="3b36179260fc8001" providerId="LiveId" clId="{EE02F971-86F5-428E-BC14-A8CDA14DE2B7}" dt="2023-10-25T13:13:32.277" v="757" actId="1076"/>
          <ac:cxnSpMkLst>
            <pc:docMk/>
            <pc:sldMk cId="1437384201" sldId="263"/>
            <ac:cxnSpMk id="17" creationId="{D9023950-EF0A-5C2D-BF39-2BC44369FE93}"/>
          </ac:cxnSpMkLst>
        </pc:cxnChg>
        <pc:cxnChg chg="mod">
          <ac:chgData name="Johann Bock Severin" userId="3b36179260fc8001" providerId="LiveId" clId="{EE02F971-86F5-428E-BC14-A8CDA14DE2B7}" dt="2023-10-25T13:13:08.215" v="752" actId="164"/>
          <ac:cxnSpMkLst>
            <pc:docMk/>
            <pc:sldMk cId="1437384201" sldId="263"/>
            <ac:cxnSpMk id="18" creationId="{08903E55-81D9-A41A-3D86-F5E77EB1FA2C}"/>
          </ac:cxnSpMkLst>
        </pc:cxnChg>
        <pc:cxnChg chg="add mod ord">
          <ac:chgData name="Johann Bock Severin" userId="3b36179260fc8001" providerId="LiveId" clId="{EE02F971-86F5-428E-BC14-A8CDA14DE2B7}" dt="2023-10-29T13:52:46.665" v="970" actId="167"/>
          <ac:cxnSpMkLst>
            <pc:docMk/>
            <pc:sldMk cId="1437384201" sldId="263"/>
            <ac:cxnSpMk id="18" creationId="{3292F7FE-1978-4678-4D85-A21798D87139}"/>
          </ac:cxnSpMkLst>
        </pc:cxnChg>
        <pc:cxnChg chg="add mod ord">
          <ac:chgData name="Johann Bock Severin" userId="3b36179260fc8001" providerId="LiveId" clId="{EE02F971-86F5-428E-BC14-A8CDA14DE2B7}" dt="2023-10-29T13:52:46.665" v="970" actId="167"/>
          <ac:cxnSpMkLst>
            <pc:docMk/>
            <pc:sldMk cId="1437384201" sldId="263"/>
            <ac:cxnSpMk id="19" creationId="{C4F66D76-5BBD-6F16-846F-637459C20D3C}"/>
          </ac:cxnSpMkLst>
        </pc:cxnChg>
        <pc:cxnChg chg="add mod ord">
          <ac:chgData name="Johann Bock Severin" userId="3b36179260fc8001" providerId="LiveId" clId="{EE02F971-86F5-428E-BC14-A8CDA14DE2B7}" dt="2023-10-29T13:56:28.090" v="1022" actId="1035"/>
          <ac:cxnSpMkLst>
            <pc:docMk/>
            <pc:sldMk cId="1437384201" sldId="263"/>
            <ac:cxnSpMk id="20" creationId="{32ED92FA-4E09-39A5-A3F1-DA600676D058}"/>
          </ac:cxnSpMkLst>
        </pc:cxnChg>
        <pc:cxnChg chg="mod">
          <ac:chgData name="Johann Bock Severin" userId="3b36179260fc8001" providerId="LiveId" clId="{EE02F971-86F5-428E-BC14-A8CDA14DE2B7}" dt="2023-10-25T13:13:08.215" v="752" actId="164"/>
          <ac:cxnSpMkLst>
            <pc:docMk/>
            <pc:sldMk cId="1437384201" sldId="263"/>
            <ac:cxnSpMk id="20" creationId="{3D1BA1DA-3AD4-DDCE-491D-1A0FF8DBA416}"/>
          </ac:cxnSpMkLst>
        </pc:cxnChg>
        <pc:cxnChg chg="add mod">
          <ac:chgData name="Johann Bock Severin" userId="3b36179260fc8001" providerId="LiveId" clId="{EE02F971-86F5-428E-BC14-A8CDA14DE2B7}" dt="2023-10-25T13:13:32.277" v="757" actId="1076"/>
          <ac:cxnSpMkLst>
            <pc:docMk/>
            <pc:sldMk cId="1437384201" sldId="263"/>
            <ac:cxnSpMk id="21" creationId="{029EF70F-6E40-801C-FC9D-443EAC899DA3}"/>
          </ac:cxnSpMkLst>
        </pc:cxnChg>
        <pc:cxnChg chg="add mod">
          <ac:chgData name="Johann Bock Severin" userId="3b36179260fc8001" providerId="LiveId" clId="{EE02F971-86F5-428E-BC14-A8CDA14DE2B7}" dt="2023-10-25T13:13:32.277" v="757" actId="1076"/>
          <ac:cxnSpMkLst>
            <pc:docMk/>
            <pc:sldMk cId="1437384201" sldId="263"/>
            <ac:cxnSpMk id="22" creationId="{9A8D356B-9C5F-B191-52D8-8441C5A94C58}"/>
          </ac:cxnSpMkLst>
        </pc:cxnChg>
        <pc:cxnChg chg="add mod">
          <ac:chgData name="Johann Bock Severin" userId="3b36179260fc8001" providerId="LiveId" clId="{EE02F971-86F5-428E-BC14-A8CDA14DE2B7}" dt="2023-10-25T13:13:32.277" v="757" actId="1076"/>
          <ac:cxnSpMkLst>
            <pc:docMk/>
            <pc:sldMk cId="1437384201" sldId="263"/>
            <ac:cxnSpMk id="35" creationId="{C31A148B-2617-2CEF-41D8-54BB964970DA}"/>
          </ac:cxnSpMkLst>
        </pc:cxnChg>
        <pc:cxnChg chg="add mod">
          <ac:chgData name="Johann Bock Severin" userId="3b36179260fc8001" providerId="LiveId" clId="{EE02F971-86F5-428E-BC14-A8CDA14DE2B7}" dt="2023-10-25T13:13:32.277" v="757" actId="1076"/>
          <ac:cxnSpMkLst>
            <pc:docMk/>
            <pc:sldMk cId="1437384201" sldId="263"/>
            <ac:cxnSpMk id="38" creationId="{270EBE33-329C-92A3-70B5-8F4AF9B3B1E5}"/>
          </ac:cxnSpMkLst>
        </pc:cxnChg>
        <pc:cxnChg chg="add mod">
          <ac:chgData name="Johann Bock Severin" userId="3b36179260fc8001" providerId="LiveId" clId="{EE02F971-86F5-428E-BC14-A8CDA14DE2B7}" dt="2023-10-25T13:13:32.277" v="757" actId="1076"/>
          <ac:cxnSpMkLst>
            <pc:docMk/>
            <pc:sldMk cId="1437384201" sldId="263"/>
            <ac:cxnSpMk id="39" creationId="{F4E0236C-7D1E-3DB3-BC47-319463E4413E}"/>
          </ac:cxnSpMkLst>
        </pc:cxnChg>
        <pc:cxnChg chg="add mod ord">
          <ac:chgData name="Johann Bock Severin" userId="3b36179260fc8001" providerId="LiveId" clId="{EE02F971-86F5-428E-BC14-A8CDA14DE2B7}" dt="2023-10-29T13:52:46.665" v="970" actId="167"/>
          <ac:cxnSpMkLst>
            <pc:docMk/>
            <pc:sldMk cId="1437384201" sldId="263"/>
            <ac:cxnSpMk id="41" creationId="{1418C7F8-097B-4D64-5548-7A266A981FAE}"/>
          </ac:cxnSpMkLst>
        </pc:cxnChg>
        <pc:cxnChg chg="mod">
          <ac:chgData name="Johann Bock Severin" userId="3b36179260fc8001" providerId="LiveId" clId="{EE02F971-86F5-428E-BC14-A8CDA14DE2B7}" dt="2023-10-25T13:13:08.215" v="752" actId="164"/>
          <ac:cxnSpMkLst>
            <pc:docMk/>
            <pc:sldMk cId="1437384201" sldId="263"/>
            <ac:cxnSpMk id="45" creationId="{20078CD1-E0AC-3798-3C07-E4B24781AF5A}"/>
          </ac:cxnSpMkLst>
        </pc:cxnChg>
        <pc:cxnChg chg="add mod">
          <ac:chgData name="Johann Bock Severin" userId="3b36179260fc8001" providerId="LiveId" clId="{EE02F971-86F5-428E-BC14-A8CDA14DE2B7}" dt="2023-10-29T13:56:44.902" v="1028" actId="1037"/>
          <ac:cxnSpMkLst>
            <pc:docMk/>
            <pc:sldMk cId="1437384201" sldId="263"/>
            <ac:cxnSpMk id="53" creationId="{FBAC95B3-D199-9C1D-54CC-6590075B98B1}"/>
          </ac:cxnSpMkLst>
        </pc:cxnChg>
        <pc:cxnChg chg="mod">
          <ac:chgData name="Johann Bock Severin" userId="3b36179260fc8001" providerId="LiveId" clId="{EE02F971-86F5-428E-BC14-A8CDA14DE2B7}" dt="2023-10-25T13:13:08.215" v="752" actId="164"/>
          <ac:cxnSpMkLst>
            <pc:docMk/>
            <pc:sldMk cId="1437384201" sldId="263"/>
            <ac:cxnSpMk id="67" creationId="{AB37608E-B069-941A-B94E-03B0D9A4C169}"/>
          </ac:cxnSpMkLst>
        </pc:cxnChg>
        <pc:cxnChg chg="add mod">
          <ac:chgData name="Johann Bock Severin" userId="3b36179260fc8001" providerId="LiveId" clId="{EE02F971-86F5-428E-BC14-A8CDA14DE2B7}" dt="2023-10-29T13:57:19.388" v="1041" actId="1037"/>
          <ac:cxnSpMkLst>
            <pc:docMk/>
            <pc:sldMk cId="1437384201" sldId="263"/>
            <ac:cxnSpMk id="84" creationId="{BEC67471-8839-E9AE-6FAD-DE8A29EE795C}"/>
          </ac:cxnSpMkLst>
        </pc:cxnChg>
        <pc:cxnChg chg="add mod">
          <ac:chgData name="Johann Bock Severin" userId="3b36179260fc8001" providerId="LiveId" clId="{EE02F971-86F5-428E-BC14-A8CDA14DE2B7}" dt="2023-10-29T13:57:29.969" v="1051" actId="1037"/>
          <ac:cxnSpMkLst>
            <pc:docMk/>
            <pc:sldMk cId="1437384201" sldId="263"/>
            <ac:cxnSpMk id="109" creationId="{E8059EB5-F3DF-6863-BF8A-049E59BA4E84}"/>
          </ac:cxnSpMkLst>
        </pc:cxnChg>
      </pc:sldChg>
      <pc:sldChg chg="del">
        <pc:chgData name="Johann Bock Severin" userId="3b36179260fc8001" providerId="LiveId" clId="{EE02F971-86F5-428E-BC14-A8CDA14DE2B7}" dt="2023-10-12T13:20:49.065" v="1" actId="47"/>
        <pc:sldMkLst>
          <pc:docMk/>
          <pc:sldMk cId="2639724505" sldId="263"/>
        </pc:sldMkLst>
      </pc:sldChg>
      <pc:sldChg chg="del">
        <pc:chgData name="Johann Bock Severin" userId="3b36179260fc8001" providerId="LiveId" clId="{EE02F971-86F5-428E-BC14-A8CDA14DE2B7}" dt="2023-10-12T13:20:49.065" v="1" actId="47"/>
        <pc:sldMkLst>
          <pc:docMk/>
          <pc:sldMk cId="2680084453" sldId="264"/>
        </pc:sldMkLst>
      </pc:sldChg>
      <pc:sldChg chg="addSp delSp modSp new mod">
        <pc:chgData name="Johann Bock Severin" userId="3b36179260fc8001" providerId="LiveId" clId="{EE02F971-86F5-428E-BC14-A8CDA14DE2B7}" dt="2023-10-29T14:16:44.260" v="1226" actId="478"/>
        <pc:sldMkLst>
          <pc:docMk/>
          <pc:sldMk cId="3872316366" sldId="264"/>
        </pc:sldMkLst>
        <pc:spChg chg="del">
          <ac:chgData name="Johann Bock Severin" userId="3b36179260fc8001" providerId="LiveId" clId="{EE02F971-86F5-428E-BC14-A8CDA14DE2B7}" dt="2023-10-29T14:00:12.060" v="1055" actId="478"/>
          <ac:spMkLst>
            <pc:docMk/>
            <pc:sldMk cId="3872316366" sldId="264"/>
            <ac:spMk id="2" creationId="{FB7FD692-2AD4-4F77-5ED0-288205C9247C}"/>
          </ac:spMkLst>
        </pc:spChg>
        <pc:spChg chg="del">
          <ac:chgData name="Johann Bock Severin" userId="3b36179260fc8001" providerId="LiveId" clId="{EE02F971-86F5-428E-BC14-A8CDA14DE2B7}" dt="2023-10-29T14:00:12.060" v="1055" actId="478"/>
          <ac:spMkLst>
            <pc:docMk/>
            <pc:sldMk cId="3872316366" sldId="264"/>
            <ac:spMk id="3" creationId="{698BF010-6469-AEED-0E6C-636B5EAC8BFA}"/>
          </ac:spMkLst>
        </pc:spChg>
        <pc:spChg chg="add mod ord">
          <ac:chgData name="Johann Bock Severin" userId="3b36179260fc8001" providerId="LiveId" clId="{EE02F971-86F5-428E-BC14-A8CDA14DE2B7}" dt="2023-10-29T14:06:57.548" v="1133" actId="166"/>
          <ac:spMkLst>
            <pc:docMk/>
            <pc:sldMk cId="3872316366" sldId="264"/>
            <ac:spMk id="6" creationId="{D3BBECBC-DA03-3F8D-FB9E-7329B22D764E}"/>
          </ac:spMkLst>
        </pc:spChg>
        <pc:spChg chg="add mod">
          <ac:chgData name="Johann Bock Severin" userId="3b36179260fc8001" providerId="LiveId" clId="{EE02F971-86F5-428E-BC14-A8CDA14DE2B7}" dt="2023-10-29T14:15:51.238" v="1225" actId="113"/>
          <ac:spMkLst>
            <pc:docMk/>
            <pc:sldMk cId="3872316366" sldId="264"/>
            <ac:spMk id="10" creationId="{DEF938BE-3C51-05B7-6966-5B3BFD8EDA35}"/>
          </ac:spMkLst>
        </pc:spChg>
        <pc:spChg chg="add mod">
          <ac:chgData name="Johann Bock Severin" userId="3b36179260fc8001" providerId="LiveId" clId="{EE02F971-86F5-428E-BC14-A8CDA14DE2B7}" dt="2023-10-29T14:05:43.928" v="1110" actId="14100"/>
          <ac:spMkLst>
            <pc:docMk/>
            <pc:sldMk cId="3872316366" sldId="264"/>
            <ac:spMk id="15" creationId="{2318F3E3-ADB2-69C1-266F-C627F6EDFA32}"/>
          </ac:spMkLst>
        </pc:spChg>
        <pc:spChg chg="add mod">
          <ac:chgData name="Johann Bock Severin" userId="3b36179260fc8001" providerId="LiveId" clId="{EE02F971-86F5-428E-BC14-A8CDA14DE2B7}" dt="2023-10-29T14:09:56.518" v="1193" actId="1076"/>
          <ac:spMkLst>
            <pc:docMk/>
            <pc:sldMk cId="3872316366" sldId="264"/>
            <ac:spMk id="19" creationId="{9FF5A1CB-0584-CD60-FBBD-693505E05137}"/>
          </ac:spMkLst>
        </pc:spChg>
        <pc:spChg chg="add mod">
          <ac:chgData name="Johann Bock Severin" userId="3b36179260fc8001" providerId="LiveId" clId="{EE02F971-86F5-428E-BC14-A8CDA14DE2B7}" dt="2023-10-29T14:06:42.246" v="1130" actId="208"/>
          <ac:spMkLst>
            <pc:docMk/>
            <pc:sldMk cId="3872316366" sldId="264"/>
            <ac:spMk id="22" creationId="{F0B34895-6BCD-00B6-40EA-AF8831FCB31E}"/>
          </ac:spMkLst>
        </pc:spChg>
        <pc:spChg chg="add mod">
          <ac:chgData name="Johann Bock Severin" userId="3b36179260fc8001" providerId="LiveId" clId="{EE02F971-86F5-428E-BC14-A8CDA14DE2B7}" dt="2023-10-29T14:08:04.315" v="1149" actId="208"/>
          <ac:spMkLst>
            <pc:docMk/>
            <pc:sldMk cId="3872316366" sldId="264"/>
            <ac:spMk id="24" creationId="{D651157F-2CBA-BD3A-5B51-8AF28BC16750}"/>
          </ac:spMkLst>
        </pc:spChg>
        <pc:spChg chg="add mod">
          <ac:chgData name="Johann Bock Severin" userId="3b36179260fc8001" providerId="LiveId" clId="{EE02F971-86F5-428E-BC14-A8CDA14DE2B7}" dt="2023-10-29T14:09:46.869" v="1191" actId="1076"/>
          <ac:spMkLst>
            <pc:docMk/>
            <pc:sldMk cId="3872316366" sldId="264"/>
            <ac:spMk id="34" creationId="{2048DDBC-5F7B-EA95-203F-3A28DA5F4A81}"/>
          </ac:spMkLst>
        </pc:spChg>
        <pc:spChg chg="add mod">
          <ac:chgData name="Johann Bock Severin" userId="3b36179260fc8001" providerId="LiveId" clId="{EE02F971-86F5-428E-BC14-A8CDA14DE2B7}" dt="2023-10-29T14:09:37.372" v="1190" actId="207"/>
          <ac:spMkLst>
            <pc:docMk/>
            <pc:sldMk cId="3872316366" sldId="264"/>
            <ac:spMk id="37" creationId="{17AFE7B3-9C5C-BEB9-F696-EE89247A8732}"/>
          </ac:spMkLst>
        </pc:spChg>
        <pc:spChg chg="add mod ord">
          <ac:chgData name="Johann Bock Severin" userId="3b36179260fc8001" providerId="LiveId" clId="{EE02F971-86F5-428E-BC14-A8CDA14DE2B7}" dt="2023-10-29T14:11:43.339" v="1202" actId="167"/>
          <ac:spMkLst>
            <pc:docMk/>
            <pc:sldMk cId="3872316366" sldId="264"/>
            <ac:spMk id="42" creationId="{391C0900-AFC1-E8BB-3D84-E65D49A0F68A}"/>
          </ac:spMkLst>
        </pc:spChg>
        <pc:spChg chg="add mod">
          <ac:chgData name="Johann Bock Severin" userId="3b36179260fc8001" providerId="LiveId" clId="{EE02F971-86F5-428E-BC14-A8CDA14DE2B7}" dt="2023-10-29T14:12:44.940" v="1223" actId="207"/>
          <ac:spMkLst>
            <pc:docMk/>
            <pc:sldMk cId="3872316366" sldId="264"/>
            <ac:spMk id="48" creationId="{9581B4E4-1541-A385-B4A7-4535AF2197AF}"/>
          </ac:spMkLst>
        </pc:spChg>
        <pc:picChg chg="add mod ord">
          <ac:chgData name="Johann Bock Severin" userId="3b36179260fc8001" providerId="LiveId" clId="{EE02F971-86F5-428E-BC14-A8CDA14DE2B7}" dt="2023-10-29T14:11:50" v="1203" actId="167"/>
          <ac:picMkLst>
            <pc:docMk/>
            <pc:sldMk cId="3872316366" sldId="264"/>
            <ac:picMk id="5" creationId="{AF3DDF7F-7A7A-B82F-EE42-5FE050484BF8}"/>
          </ac:picMkLst>
        </pc:picChg>
        <pc:picChg chg="add mod">
          <ac:chgData name="Johann Bock Severin" userId="3b36179260fc8001" providerId="LiveId" clId="{EE02F971-86F5-428E-BC14-A8CDA14DE2B7}" dt="2023-10-29T14:08:17.688" v="1151" actId="571"/>
          <ac:picMkLst>
            <pc:docMk/>
            <pc:sldMk cId="3872316366" sldId="264"/>
            <ac:picMk id="31" creationId="{3A2529A4-78B3-0C38-A123-855A0120C57C}"/>
          </ac:picMkLst>
        </pc:picChg>
        <pc:cxnChg chg="add del mod">
          <ac:chgData name="Johann Bock Severin" userId="3b36179260fc8001" providerId="LiveId" clId="{EE02F971-86F5-428E-BC14-A8CDA14DE2B7}" dt="2023-10-29T14:16:44.260" v="1226" actId="478"/>
          <ac:cxnSpMkLst>
            <pc:docMk/>
            <pc:sldMk cId="3872316366" sldId="264"/>
            <ac:cxnSpMk id="8" creationId="{9CD843C6-6FBE-CB4C-3170-7163A569F637}"/>
          </ac:cxnSpMkLst>
        </pc:cxnChg>
        <pc:cxnChg chg="add mod">
          <ac:chgData name="Johann Bock Severin" userId="3b36179260fc8001" providerId="LiveId" clId="{EE02F971-86F5-428E-BC14-A8CDA14DE2B7}" dt="2023-10-29T14:10:00.518" v="1194" actId="14100"/>
          <ac:cxnSpMkLst>
            <pc:docMk/>
            <pc:sldMk cId="3872316366" sldId="264"/>
            <ac:cxnSpMk id="16" creationId="{916CCDA7-873B-CD26-2648-740B2613EDA0}"/>
          </ac:cxnSpMkLst>
        </pc:cxnChg>
        <pc:cxnChg chg="add mod">
          <ac:chgData name="Johann Bock Severin" userId="3b36179260fc8001" providerId="LiveId" clId="{EE02F971-86F5-428E-BC14-A8CDA14DE2B7}" dt="2023-10-29T14:09:49.658" v="1192" actId="14100"/>
          <ac:cxnSpMkLst>
            <pc:docMk/>
            <pc:sldMk cId="3872316366" sldId="264"/>
            <ac:cxnSpMk id="23" creationId="{0E446DF5-1BB3-7E9C-0796-6688B141045A}"/>
          </ac:cxnSpMkLst>
        </pc:cxnChg>
        <pc:cxnChg chg="add mod">
          <ac:chgData name="Johann Bock Severin" userId="3b36179260fc8001" providerId="LiveId" clId="{EE02F971-86F5-428E-BC14-A8CDA14DE2B7}" dt="2023-10-29T14:08:58.682" v="1174" actId="14100"/>
          <ac:cxnSpMkLst>
            <pc:docMk/>
            <pc:sldMk cId="3872316366" sldId="264"/>
            <ac:cxnSpMk id="25" creationId="{5F565C3C-678A-FBF7-ADD3-4CCD979B87F5}"/>
          </ac:cxnSpMkLst>
        </pc:cxnChg>
        <pc:cxnChg chg="add del">
          <ac:chgData name="Johann Bock Severin" userId="3b36179260fc8001" providerId="LiveId" clId="{EE02F971-86F5-428E-BC14-A8CDA14DE2B7}" dt="2023-10-29T14:12:05.700" v="1205" actId="478"/>
          <ac:cxnSpMkLst>
            <pc:docMk/>
            <pc:sldMk cId="3872316366" sldId="264"/>
            <ac:cxnSpMk id="44" creationId="{87B4B903-4C95-EF7C-FD1D-EBCAAD663190}"/>
          </ac:cxnSpMkLst>
        </pc:cxnChg>
        <pc:cxnChg chg="add mod">
          <ac:chgData name="Johann Bock Severin" userId="3b36179260fc8001" providerId="LiveId" clId="{EE02F971-86F5-428E-BC14-A8CDA14DE2B7}" dt="2023-10-29T14:12:14.809" v="1208" actId="14100"/>
          <ac:cxnSpMkLst>
            <pc:docMk/>
            <pc:sldMk cId="3872316366" sldId="264"/>
            <ac:cxnSpMk id="45" creationId="{F09A3723-EA0F-1584-F2E7-7A4607457D23}"/>
          </ac:cxnSpMkLst>
        </pc:cxnChg>
      </pc:sldChg>
      <pc:sldChg chg="del">
        <pc:chgData name="Johann Bock Severin" userId="3b36179260fc8001" providerId="LiveId" clId="{EE02F971-86F5-428E-BC14-A8CDA14DE2B7}" dt="2023-10-12T13:20:49.065" v="1" actId="47"/>
        <pc:sldMkLst>
          <pc:docMk/>
          <pc:sldMk cId="2570346153" sldId="266"/>
        </pc:sldMkLst>
      </pc:sldChg>
      <pc:sldChg chg="del">
        <pc:chgData name="Johann Bock Severin" userId="3b36179260fc8001" providerId="LiveId" clId="{EE02F971-86F5-428E-BC14-A8CDA14DE2B7}" dt="2023-10-12T13:20:49.065" v="1" actId="47"/>
        <pc:sldMkLst>
          <pc:docMk/>
          <pc:sldMk cId="951547716" sldId="267"/>
        </pc:sldMkLst>
      </pc:sldChg>
      <pc:sldChg chg="del">
        <pc:chgData name="Johann Bock Severin" userId="3b36179260fc8001" providerId="LiveId" clId="{EE02F971-86F5-428E-BC14-A8CDA14DE2B7}" dt="2023-10-12T13:20:49.065" v="1" actId="47"/>
        <pc:sldMkLst>
          <pc:docMk/>
          <pc:sldMk cId="3868614732" sldId="268"/>
        </pc:sldMkLst>
      </pc:sldChg>
      <pc:sldChg chg="del">
        <pc:chgData name="Johann Bock Severin" userId="3b36179260fc8001" providerId="LiveId" clId="{EE02F971-86F5-428E-BC14-A8CDA14DE2B7}" dt="2023-10-12T13:20:49.065" v="1" actId="47"/>
        <pc:sldMkLst>
          <pc:docMk/>
          <pc:sldMk cId="3339264897" sldId="269"/>
        </pc:sldMkLst>
      </pc:sldChg>
      <pc:sldChg chg="del">
        <pc:chgData name="Johann Bock Severin" userId="3b36179260fc8001" providerId="LiveId" clId="{EE02F971-86F5-428E-BC14-A8CDA14DE2B7}" dt="2023-10-12T13:20:49.065" v="1" actId="47"/>
        <pc:sldMkLst>
          <pc:docMk/>
          <pc:sldMk cId="839134819" sldId="270"/>
        </pc:sldMkLst>
      </pc:sldChg>
      <pc:sldChg chg="del">
        <pc:chgData name="Johann Bock Severin" userId="3b36179260fc8001" providerId="LiveId" clId="{EE02F971-86F5-428E-BC14-A8CDA14DE2B7}" dt="2023-10-12T13:20:49.065" v="1" actId="47"/>
        <pc:sldMkLst>
          <pc:docMk/>
          <pc:sldMk cId="800329873" sldId="271"/>
        </pc:sldMkLst>
      </pc:sldChg>
      <pc:sldChg chg="del">
        <pc:chgData name="Johann Bock Severin" userId="3b36179260fc8001" providerId="LiveId" clId="{EE02F971-86F5-428E-BC14-A8CDA14DE2B7}" dt="2023-10-12T13:20:49.065" v="1" actId="47"/>
        <pc:sldMkLst>
          <pc:docMk/>
          <pc:sldMk cId="3549046715" sldId="273"/>
        </pc:sldMkLst>
      </pc:sldChg>
      <pc:sldChg chg="del">
        <pc:chgData name="Johann Bock Severin" userId="3b36179260fc8001" providerId="LiveId" clId="{EE02F971-86F5-428E-BC14-A8CDA14DE2B7}" dt="2023-10-12T13:20:49.065" v="1" actId="47"/>
        <pc:sldMkLst>
          <pc:docMk/>
          <pc:sldMk cId="944432048" sldId="274"/>
        </pc:sldMkLst>
      </pc:sldChg>
      <pc:sldChg chg="del">
        <pc:chgData name="Johann Bock Severin" userId="3b36179260fc8001" providerId="LiveId" clId="{EE02F971-86F5-428E-BC14-A8CDA14DE2B7}" dt="2023-10-12T13:20:49.065" v="1" actId="47"/>
        <pc:sldMkLst>
          <pc:docMk/>
          <pc:sldMk cId="459698380" sldId="275"/>
        </pc:sldMkLst>
      </pc:sldChg>
      <pc:sldChg chg="del">
        <pc:chgData name="Johann Bock Severin" userId="3b36179260fc8001" providerId="LiveId" clId="{EE02F971-86F5-428E-BC14-A8CDA14DE2B7}" dt="2023-10-12T13:20:49.065" v="1" actId="47"/>
        <pc:sldMkLst>
          <pc:docMk/>
          <pc:sldMk cId="1110660721" sldId="276"/>
        </pc:sldMkLst>
      </pc:sldChg>
      <pc:sldChg chg="del">
        <pc:chgData name="Johann Bock Severin" userId="3b36179260fc8001" providerId="LiveId" clId="{EE02F971-86F5-428E-BC14-A8CDA14DE2B7}" dt="2023-10-12T13:20:49.065" v="1" actId="47"/>
        <pc:sldMkLst>
          <pc:docMk/>
          <pc:sldMk cId="3285639341" sldId="278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K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BF19A1-7C9B-4536-8619-E606248327B6}" type="datetimeFigureOut">
              <a:rPr lang="en-DK" smtClean="0"/>
              <a:t>29/10/2023</a:t>
            </a:fld>
            <a:endParaRPr lang="en-DK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K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56DF94-5796-4EF8-98F3-9E0ECB008823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2944034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B4638-00A2-ABDE-A9F7-9DE60A97F3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D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BF0C24-AD9D-EDA0-BD76-1CAC9BA957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B4B4F6-E944-327C-4FDD-0EA2A02B30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175D6-FCE9-4988-8B6E-5CB52F8DC15C}" type="datetimeFigureOut">
              <a:rPr lang="en-DK" smtClean="0"/>
              <a:t>29/10/2023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1E267F-F192-07BE-05C0-DF8B4B6EF9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9C598E-AF6A-591D-E9C0-CB0B2601E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E48F7-F880-437D-9F81-1CE8A0CAB3A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0672878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A088E-3ED5-75B0-5159-21BC06BBC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D8BACA7-EBC0-8C22-626D-ED3477E89B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8431CD-6797-B4A1-FF2B-41F7A2714F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175D6-FCE9-4988-8B6E-5CB52F8DC15C}" type="datetimeFigureOut">
              <a:rPr lang="en-DK" smtClean="0"/>
              <a:t>29/10/2023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FD36FD-F20E-A1CC-250C-71CABCE218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FCB8E6-28A3-0D8D-06AF-D0936D7000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E48F7-F880-437D-9F81-1CE8A0CAB3A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0472871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2BA4689-6FA3-93B6-4DC5-130BE799B62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D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80782AF-F688-4280-EE6B-83CDC959D7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04CBAE-914E-5FF1-F489-9F527E2137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175D6-FCE9-4988-8B6E-5CB52F8DC15C}" type="datetimeFigureOut">
              <a:rPr lang="en-DK" smtClean="0"/>
              <a:t>29/10/2023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CE73AC-B457-50E7-CE5D-0D743A32F8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A45FA1-AFAB-8517-B025-C2EDDE2327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E48F7-F880-437D-9F81-1CE8A0CAB3A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240140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3123D3-AD1A-DA34-51E2-2AE14DE1C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826550-B2FA-36DE-613F-67BE6C0B2A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4B20AE-5463-0649-548F-C5C21DFCFD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175D6-FCE9-4988-8B6E-5CB52F8DC15C}" type="datetimeFigureOut">
              <a:rPr lang="en-DK" smtClean="0"/>
              <a:t>29/10/2023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8FFB9C-1E6D-2809-2CE6-C16FFD8F6B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2B13A1-C23C-99F6-89DB-74197DACE7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E48F7-F880-437D-9F81-1CE8A0CAB3A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9200895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0EACB-B4AC-0861-E918-668C38BBAE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5E05C7-E8EB-1FC3-757B-14E7CBD8CA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8E6677-F86E-9CAB-48C8-51034D4861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175D6-FCE9-4988-8B6E-5CB52F8DC15C}" type="datetimeFigureOut">
              <a:rPr lang="en-DK" smtClean="0"/>
              <a:t>29/10/2023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4A845C-E8D1-2F69-2771-4F728ECB4C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A7E7FF-47EC-326A-515B-CA8C3518B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E48F7-F880-437D-9F81-1CE8A0CAB3A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59381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E16BC3-30EB-F279-2399-C061898D6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12D4F0-AEE5-1668-2BDF-EEF4A84AB2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K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C714BD-492A-E382-E7B8-E47273C648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K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CFEF76-A25F-20A8-6458-DD65C7FA7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175D6-FCE9-4988-8B6E-5CB52F8DC15C}" type="datetimeFigureOut">
              <a:rPr lang="en-DK" smtClean="0"/>
              <a:t>29/10/2023</a:t>
            </a:fld>
            <a:endParaRPr lang="en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77E60C-7C7E-8701-8347-1658F45084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B913D6-98D4-CF98-FC81-A6D2F99FB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E48F7-F880-437D-9F81-1CE8A0CAB3A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7588667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231AEF-803E-2707-5231-08C13ADFD1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B8B6A7-A292-D1A3-A0E4-F6D9F5ACE2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AF369A-5B5A-30A3-9941-6694473A64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K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353859D-C302-67EF-74EB-20CF15A6D7F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9E62DD2-B953-969F-0A83-04BA41E778E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K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6B5B2F0-3783-8AD5-536C-D458315C50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175D6-FCE9-4988-8B6E-5CB52F8DC15C}" type="datetimeFigureOut">
              <a:rPr lang="en-DK" smtClean="0"/>
              <a:t>29/10/2023</a:t>
            </a:fld>
            <a:endParaRPr lang="en-DK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6B1529B-A620-0012-26B7-28554E19ED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01F46B4-099A-3454-BEA3-B542F15B6E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E48F7-F880-437D-9F81-1CE8A0CAB3A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7159483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BE518-C931-37F9-47BA-2A9BF626F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A354D40-477C-F8AA-3EB6-6448976E49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175D6-FCE9-4988-8B6E-5CB52F8DC15C}" type="datetimeFigureOut">
              <a:rPr lang="en-DK" smtClean="0"/>
              <a:t>29/10/2023</a:t>
            </a:fld>
            <a:endParaRPr lang="en-D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6210DE-C575-9D6F-CDBB-0FE0BB7115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1D30BB-7D56-C78A-0DD4-3A35AD9535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E48F7-F880-437D-9F81-1CE8A0CAB3A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9996071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49890DF-338D-FE0E-3F4E-9AB941A0B0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175D6-FCE9-4988-8B6E-5CB52F8DC15C}" type="datetimeFigureOut">
              <a:rPr lang="en-DK" smtClean="0"/>
              <a:t>29/10/2023</a:t>
            </a:fld>
            <a:endParaRPr lang="en-DK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1A68ACF-C62E-B8CB-E9CF-783A273E38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CA8F05-3D06-1AD0-8A8E-C71084EF0B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E48F7-F880-437D-9F81-1CE8A0CAB3A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7179495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51B87-137C-EEF2-D523-0D1C1A35FE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0F237E-0DC9-1D24-BD81-025A932D1B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57B0B8-326D-D2E7-443C-34F3AD6021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D7370E-5E44-F62F-1D5B-968A73E9EF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175D6-FCE9-4988-8B6E-5CB52F8DC15C}" type="datetimeFigureOut">
              <a:rPr lang="en-DK" smtClean="0"/>
              <a:t>29/10/2023</a:t>
            </a:fld>
            <a:endParaRPr lang="en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F9ED41-AB72-6752-22E6-6CAAAC9856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B12894-005A-5ECE-1F41-412BF9749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E48F7-F880-437D-9F81-1CE8A0CAB3A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3725013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6CBCA-1D56-6773-CC99-E569BB750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DK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7D8D203-C4DC-D9F5-807F-BA41D53BE9B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D494EF-C786-03DA-6865-089E625193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EEC03C-39AD-A15A-4DB0-081C35B086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175D6-FCE9-4988-8B6E-5CB52F8DC15C}" type="datetimeFigureOut">
              <a:rPr lang="en-DK" smtClean="0"/>
              <a:t>29/10/2023</a:t>
            </a:fld>
            <a:endParaRPr lang="en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993E8F-1CBF-9CF5-0B56-1EF7DC8734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184822-BF73-D041-526C-5ED2496267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E48F7-F880-437D-9F81-1CE8A0CAB3A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640161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445B003-900C-67EA-BC14-56C47D59BC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E320E5-00CA-C2BC-5A86-DB9B56592F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545B11-4AF6-39BE-8210-B7808183C0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1175D6-FCE9-4988-8B6E-5CB52F8DC15C}" type="datetimeFigureOut">
              <a:rPr lang="en-DK" smtClean="0"/>
              <a:t>29/10/2023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5640AE-7EDE-84B4-6DF9-449CC868EA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F9D769-77EE-8E03-0311-CA12862D41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5E48F7-F880-437D-9F81-1CE8A0CAB3A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3009547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18BCE2B-DC1A-C07B-A697-CD9F8D1B8CFA}"/>
              </a:ext>
            </a:extLst>
          </p:cNvPr>
          <p:cNvSpPr/>
          <p:nvPr/>
        </p:nvSpPr>
        <p:spPr>
          <a:xfrm>
            <a:off x="2675084" y="2580754"/>
            <a:ext cx="1531214" cy="1531214"/>
          </a:xfrm>
          <a:prstGeom prst="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2FCE10B-5C22-4207-4CA8-155C94710450}"/>
              </a:ext>
            </a:extLst>
          </p:cNvPr>
          <p:cNvCxnSpPr/>
          <p:nvPr/>
        </p:nvCxnSpPr>
        <p:spPr>
          <a:xfrm>
            <a:off x="2430971" y="3358773"/>
            <a:ext cx="45099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306E4C2-BEC6-17CA-2874-DA459E494760}"/>
              </a:ext>
            </a:extLst>
          </p:cNvPr>
          <p:cNvCxnSpPr/>
          <p:nvPr/>
        </p:nvCxnSpPr>
        <p:spPr>
          <a:xfrm>
            <a:off x="2430971" y="3234646"/>
            <a:ext cx="45099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F217EFA6-9729-D04F-9C0F-DFC38083C799}"/>
              </a:ext>
            </a:extLst>
          </p:cNvPr>
          <p:cNvSpPr/>
          <p:nvPr/>
        </p:nvSpPr>
        <p:spPr>
          <a:xfrm>
            <a:off x="2396934" y="3253955"/>
            <a:ext cx="556300" cy="8550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E800688-6EF7-C483-A5A9-21F088388A1D}"/>
              </a:ext>
            </a:extLst>
          </p:cNvPr>
          <p:cNvCxnSpPr>
            <a:cxnSpLocks/>
          </p:cNvCxnSpPr>
          <p:nvPr/>
        </p:nvCxnSpPr>
        <p:spPr>
          <a:xfrm rot="2700000">
            <a:off x="3980802" y="3281419"/>
            <a:ext cx="45099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5600A1E-DD0F-F93F-0183-8385E7CE23AE}"/>
              </a:ext>
            </a:extLst>
          </p:cNvPr>
          <p:cNvCxnSpPr>
            <a:cxnSpLocks/>
          </p:cNvCxnSpPr>
          <p:nvPr/>
        </p:nvCxnSpPr>
        <p:spPr>
          <a:xfrm rot="18900000" flipH="1">
            <a:off x="3980801" y="3281420"/>
            <a:ext cx="45099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5C026F19-6499-9D9A-74FD-900128C35E91}"/>
              </a:ext>
            </a:extLst>
          </p:cNvPr>
          <p:cNvSpPr/>
          <p:nvPr/>
        </p:nvSpPr>
        <p:spPr>
          <a:xfrm flipH="1">
            <a:off x="7262790" y="2469039"/>
            <a:ext cx="1531214" cy="1531214"/>
          </a:xfrm>
          <a:prstGeom prst="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D417901-E7B1-AB50-B20A-A66F2A93F328}"/>
              </a:ext>
            </a:extLst>
          </p:cNvPr>
          <p:cNvCxnSpPr>
            <a:cxnSpLocks/>
          </p:cNvCxnSpPr>
          <p:nvPr/>
        </p:nvCxnSpPr>
        <p:spPr>
          <a:xfrm flipH="1">
            <a:off x="8587124" y="3247058"/>
            <a:ext cx="45099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B6F57EC3-2C7B-9A1B-3D6F-B7EAE8FF958F}"/>
              </a:ext>
            </a:extLst>
          </p:cNvPr>
          <p:cNvCxnSpPr>
            <a:cxnSpLocks/>
          </p:cNvCxnSpPr>
          <p:nvPr/>
        </p:nvCxnSpPr>
        <p:spPr>
          <a:xfrm flipH="1">
            <a:off x="8587124" y="3122931"/>
            <a:ext cx="45099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34A23BE5-BB45-AB13-4F45-8D3E7E980432}"/>
              </a:ext>
            </a:extLst>
          </p:cNvPr>
          <p:cNvSpPr/>
          <p:nvPr/>
        </p:nvSpPr>
        <p:spPr>
          <a:xfrm flipH="1">
            <a:off x="8515854" y="3142240"/>
            <a:ext cx="556300" cy="8550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dirty="0"/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06FC1A69-B502-EE8D-8F71-28BF09E50F98}"/>
              </a:ext>
            </a:extLst>
          </p:cNvPr>
          <p:cNvSpPr/>
          <p:nvPr/>
        </p:nvSpPr>
        <p:spPr>
          <a:xfrm>
            <a:off x="7009374" y="2880169"/>
            <a:ext cx="253716" cy="225562"/>
          </a:xfrm>
          <a:custGeom>
            <a:avLst/>
            <a:gdLst>
              <a:gd name="connsiteX0" fmla="*/ 253716 w 253716"/>
              <a:gd name="connsiteY0" fmla="*/ 0 h 225562"/>
              <a:gd name="connsiteX1" fmla="*/ 253716 w 253716"/>
              <a:gd name="connsiteY1" fmla="*/ 225562 h 225562"/>
              <a:gd name="connsiteX2" fmla="*/ 158079 w 253716"/>
              <a:gd name="connsiteY2" fmla="*/ 217115 h 225562"/>
              <a:gd name="connsiteX3" fmla="*/ 0 w 253716"/>
              <a:gd name="connsiteY3" fmla="*/ 112781 h 225562"/>
              <a:gd name="connsiteX4" fmla="*/ 158079 w 253716"/>
              <a:gd name="connsiteY4" fmla="*/ 8448 h 225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3716" h="225562">
                <a:moveTo>
                  <a:pt x="253716" y="0"/>
                </a:moveTo>
                <a:lnTo>
                  <a:pt x="253716" y="225562"/>
                </a:lnTo>
                <a:lnTo>
                  <a:pt x="158079" y="217115"/>
                </a:lnTo>
                <a:cubicBezTo>
                  <a:pt x="65183" y="199925"/>
                  <a:pt x="0" y="159683"/>
                  <a:pt x="0" y="112781"/>
                </a:cubicBezTo>
                <a:cubicBezTo>
                  <a:pt x="0" y="65879"/>
                  <a:pt x="65183" y="25637"/>
                  <a:pt x="158079" y="8448"/>
                </a:cubicBezTo>
                <a:close/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DK"/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E4F97A73-2630-A383-36FE-1427D3242DFB}"/>
              </a:ext>
            </a:extLst>
          </p:cNvPr>
          <p:cNvSpPr/>
          <p:nvPr/>
        </p:nvSpPr>
        <p:spPr>
          <a:xfrm>
            <a:off x="7008447" y="3107786"/>
            <a:ext cx="253716" cy="225562"/>
          </a:xfrm>
          <a:custGeom>
            <a:avLst/>
            <a:gdLst>
              <a:gd name="connsiteX0" fmla="*/ 253716 w 253716"/>
              <a:gd name="connsiteY0" fmla="*/ 0 h 225562"/>
              <a:gd name="connsiteX1" fmla="*/ 253716 w 253716"/>
              <a:gd name="connsiteY1" fmla="*/ 225562 h 225562"/>
              <a:gd name="connsiteX2" fmla="*/ 158079 w 253716"/>
              <a:gd name="connsiteY2" fmla="*/ 217115 h 225562"/>
              <a:gd name="connsiteX3" fmla="*/ 0 w 253716"/>
              <a:gd name="connsiteY3" fmla="*/ 112781 h 225562"/>
              <a:gd name="connsiteX4" fmla="*/ 158079 w 253716"/>
              <a:gd name="connsiteY4" fmla="*/ 8448 h 225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3716" h="225562">
                <a:moveTo>
                  <a:pt x="253716" y="0"/>
                </a:moveTo>
                <a:lnTo>
                  <a:pt x="253716" y="225562"/>
                </a:lnTo>
                <a:lnTo>
                  <a:pt x="158079" y="217115"/>
                </a:lnTo>
                <a:cubicBezTo>
                  <a:pt x="65183" y="199925"/>
                  <a:pt x="0" y="159683"/>
                  <a:pt x="0" y="112781"/>
                </a:cubicBezTo>
                <a:cubicBezTo>
                  <a:pt x="0" y="65879"/>
                  <a:pt x="65183" y="25637"/>
                  <a:pt x="158079" y="8448"/>
                </a:cubicBezTo>
                <a:close/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DK"/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id="{9607E7CF-5DA4-96D3-5042-1BE3DF692B01}"/>
              </a:ext>
            </a:extLst>
          </p:cNvPr>
          <p:cNvSpPr/>
          <p:nvPr/>
        </p:nvSpPr>
        <p:spPr>
          <a:xfrm>
            <a:off x="7008441" y="3335960"/>
            <a:ext cx="253716" cy="225562"/>
          </a:xfrm>
          <a:custGeom>
            <a:avLst/>
            <a:gdLst>
              <a:gd name="connsiteX0" fmla="*/ 253716 w 253716"/>
              <a:gd name="connsiteY0" fmla="*/ 0 h 225562"/>
              <a:gd name="connsiteX1" fmla="*/ 253716 w 253716"/>
              <a:gd name="connsiteY1" fmla="*/ 225562 h 225562"/>
              <a:gd name="connsiteX2" fmla="*/ 158079 w 253716"/>
              <a:gd name="connsiteY2" fmla="*/ 217115 h 225562"/>
              <a:gd name="connsiteX3" fmla="*/ 0 w 253716"/>
              <a:gd name="connsiteY3" fmla="*/ 112781 h 225562"/>
              <a:gd name="connsiteX4" fmla="*/ 158079 w 253716"/>
              <a:gd name="connsiteY4" fmla="*/ 8448 h 225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3716" h="225562">
                <a:moveTo>
                  <a:pt x="253716" y="0"/>
                </a:moveTo>
                <a:lnTo>
                  <a:pt x="253716" y="225562"/>
                </a:lnTo>
                <a:lnTo>
                  <a:pt x="158079" y="217115"/>
                </a:lnTo>
                <a:cubicBezTo>
                  <a:pt x="65183" y="199925"/>
                  <a:pt x="0" y="159683"/>
                  <a:pt x="0" y="112781"/>
                </a:cubicBezTo>
                <a:cubicBezTo>
                  <a:pt x="0" y="65879"/>
                  <a:pt x="65183" y="25637"/>
                  <a:pt x="158079" y="8448"/>
                </a:cubicBezTo>
                <a:close/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DK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21DF2710-2D08-FD43-9AC8-D62428E22FD7}"/>
              </a:ext>
            </a:extLst>
          </p:cNvPr>
          <p:cNvSpPr/>
          <p:nvPr/>
        </p:nvSpPr>
        <p:spPr>
          <a:xfrm>
            <a:off x="7224116" y="2908262"/>
            <a:ext cx="291457" cy="6251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DB4F051-F993-DA8B-D5C3-65C46AB39822}"/>
              </a:ext>
            </a:extLst>
          </p:cNvPr>
          <p:cNvCxnSpPr>
            <a:cxnSpLocks/>
            <a:stCxn id="3" idx="0"/>
          </p:cNvCxnSpPr>
          <p:nvPr/>
        </p:nvCxnSpPr>
        <p:spPr>
          <a:xfrm flipV="1">
            <a:off x="3440691" y="2130408"/>
            <a:ext cx="0" cy="45034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9C979844-9816-0C24-1F2E-64C12970934F}"/>
              </a:ext>
            </a:extLst>
          </p:cNvPr>
          <p:cNvSpPr/>
          <p:nvPr/>
        </p:nvSpPr>
        <p:spPr>
          <a:xfrm>
            <a:off x="3381700" y="2071417"/>
            <a:ext cx="117981" cy="11798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BA5FD95-E8FB-3B44-69DF-40568E795712}"/>
              </a:ext>
            </a:extLst>
          </p:cNvPr>
          <p:cNvGrpSpPr/>
          <p:nvPr/>
        </p:nvGrpSpPr>
        <p:grpSpPr>
          <a:xfrm flipV="1">
            <a:off x="3381699" y="4111968"/>
            <a:ext cx="117981" cy="509337"/>
            <a:chOff x="3408436" y="4213038"/>
            <a:chExt cx="117981" cy="50933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CB9339F0-CFF1-7DA0-6758-DFD9582F0222}"/>
                </a:ext>
              </a:extLst>
            </p:cNvPr>
            <p:cNvCxnSpPr>
              <a:cxnSpLocks/>
            </p:cNvCxnSpPr>
            <p:nvPr/>
          </p:nvCxnSpPr>
          <p:spPr>
            <a:xfrm>
              <a:off x="3467427" y="4272029"/>
              <a:ext cx="0" cy="450346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26A20315-8F54-2F83-A0A8-A77D6B335E2A}"/>
                </a:ext>
              </a:extLst>
            </p:cNvPr>
            <p:cNvSpPr/>
            <p:nvPr/>
          </p:nvSpPr>
          <p:spPr>
            <a:xfrm flipV="1">
              <a:off x="3408436" y="4213038"/>
              <a:ext cx="117981" cy="11798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K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2A86FA0-8D15-440C-B804-4A136489EA7E}"/>
              </a:ext>
            </a:extLst>
          </p:cNvPr>
          <p:cNvGrpSpPr/>
          <p:nvPr/>
        </p:nvGrpSpPr>
        <p:grpSpPr>
          <a:xfrm flipV="1">
            <a:off x="7964152" y="4006836"/>
            <a:ext cx="117981" cy="509337"/>
            <a:chOff x="3408436" y="4213038"/>
            <a:chExt cx="117981" cy="509337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CD1FAFBC-055D-5351-CB5F-33C892EF1FC3}"/>
                </a:ext>
              </a:extLst>
            </p:cNvPr>
            <p:cNvCxnSpPr>
              <a:cxnSpLocks/>
            </p:cNvCxnSpPr>
            <p:nvPr/>
          </p:nvCxnSpPr>
          <p:spPr>
            <a:xfrm>
              <a:off x="3467427" y="4272029"/>
              <a:ext cx="0" cy="450346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C0596BDB-3620-1E79-9A75-99A889108483}"/>
                </a:ext>
              </a:extLst>
            </p:cNvPr>
            <p:cNvSpPr/>
            <p:nvPr/>
          </p:nvSpPr>
          <p:spPr>
            <a:xfrm flipV="1">
              <a:off x="3408436" y="4213038"/>
              <a:ext cx="117981" cy="11798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K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601E909-2698-F9A6-63CB-66ABA1420DBD}"/>
                  </a:ext>
                </a:extLst>
              </p:cNvPr>
              <p:cNvSpPr txBox="1"/>
              <p:nvPr/>
            </p:nvSpPr>
            <p:spPr>
              <a:xfrm>
                <a:off x="6592126" y="2954161"/>
                <a:ext cx="334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𝑳</m:t>
                      </m:r>
                    </m:oMath>
                  </m:oMathPara>
                </a14:m>
                <a:endParaRPr lang="en-DK" sz="2400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601E909-2698-F9A6-63CB-66ABA1420D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2126" y="2954161"/>
                <a:ext cx="334210" cy="461665"/>
              </a:xfrm>
              <a:prstGeom prst="rect">
                <a:avLst/>
              </a:prstGeom>
              <a:blipFill>
                <a:blip r:embed="rId2"/>
                <a:stretch>
                  <a:fillRect l="-3636" r="-10909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B9BD7E56-8628-888C-A6C9-9C2F8889ED8D}"/>
                  </a:ext>
                </a:extLst>
              </p:cNvPr>
              <p:cNvSpPr txBox="1"/>
              <p:nvPr/>
            </p:nvSpPr>
            <p:spPr>
              <a:xfrm>
                <a:off x="9097368" y="2911407"/>
                <a:ext cx="334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𝑪</m:t>
                      </m:r>
                    </m:oMath>
                  </m:oMathPara>
                </a14:m>
                <a:endParaRPr lang="en-DK" sz="2400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B9BD7E56-8628-888C-A6C9-9C2F8889ED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7368" y="2911407"/>
                <a:ext cx="334210" cy="461665"/>
              </a:xfrm>
              <a:prstGeom prst="rect">
                <a:avLst/>
              </a:prstGeom>
              <a:blipFill>
                <a:blip r:embed="rId3"/>
                <a:stretch>
                  <a:fillRect l="-3636" r="-16364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FBFAC53-773F-F558-2B93-E8D7616F5A7D}"/>
                  </a:ext>
                </a:extLst>
              </p:cNvPr>
              <p:cNvSpPr txBox="1"/>
              <p:nvPr/>
            </p:nvSpPr>
            <p:spPr>
              <a:xfrm>
                <a:off x="1883012" y="3041775"/>
                <a:ext cx="334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𝑪</m:t>
                          </m:r>
                        </m:sub>
                      </m:sSub>
                    </m:oMath>
                  </m:oMathPara>
                </a14:m>
                <a:endParaRPr lang="en-DK" sz="2400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FBFAC53-773F-F558-2B93-E8D7616F5A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3012" y="3041775"/>
                <a:ext cx="334210" cy="461665"/>
              </a:xfrm>
              <a:prstGeom prst="rect">
                <a:avLst/>
              </a:prstGeom>
              <a:blipFill>
                <a:blip r:embed="rId4"/>
                <a:stretch>
                  <a:fillRect l="-5455" r="-52727" b="-3947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7D75CDB-CD52-2D49-13B9-751815C55011}"/>
                  </a:ext>
                </a:extLst>
              </p:cNvPr>
              <p:cNvSpPr txBox="1"/>
              <p:nvPr/>
            </p:nvSpPr>
            <p:spPr>
              <a:xfrm>
                <a:off x="4453297" y="3010504"/>
                <a:ext cx="334210" cy="4900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𝑱</m:t>
                          </m:r>
                        </m:sub>
                      </m:sSub>
                    </m:oMath>
                  </m:oMathPara>
                </a14:m>
                <a:endParaRPr lang="en-DK" sz="2400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7D75CDB-CD52-2D49-13B9-751815C550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3297" y="3010504"/>
                <a:ext cx="334210" cy="490006"/>
              </a:xfrm>
              <a:prstGeom prst="rect">
                <a:avLst/>
              </a:prstGeom>
              <a:blipFill>
                <a:blip r:embed="rId5"/>
                <a:stretch>
                  <a:fillRect l="-5556" r="-48148" b="-11250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457688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ctangle 59">
            <a:extLst>
              <a:ext uri="{FF2B5EF4-FFF2-40B4-BE49-F238E27FC236}">
                <a16:creationId xmlns:a16="http://schemas.microsoft.com/office/drawing/2014/main" id="{C3BC3275-DC34-ED66-7695-AD40AAF39854}"/>
              </a:ext>
            </a:extLst>
          </p:cNvPr>
          <p:cNvSpPr/>
          <p:nvPr/>
        </p:nvSpPr>
        <p:spPr>
          <a:xfrm rot="10800000" flipH="1" flipV="1">
            <a:off x="4572818" y="748668"/>
            <a:ext cx="1486304" cy="3177541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0FA9454D-43BD-2B3B-01E5-F3211E5D5906}"/>
              </a:ext>
            </a:extLst>
          </p:cNvPr>
          <p:cNvSpPr/>
          <p:nvPr/>
        </p:nvSpPr>
        <p:spPr>
          <a:xfrm rot="10800000" flipH="1" flipV="1">
            <a:off x="3343546" y="972506"/>
            <a:ext cx="3279938" cy="3177541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C0BEB1B5-B15D-D442-3378-E280584ABA9D}"/>
              </a:ext>
            </a:extLst>
          </p:cNvPr>
          <p:cNvSpPr/>
          <p:nvPr/>
        </p:nvSpPr>
        <p:spPr>
          <a:xfrm rot="10800000" flipH="1" flipV="1">
            <a:off x="2224088" y="1087763"/>
            <a:ext cx="4868883" cy="3286123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F9BDB2CA-83E4-4A46-D204-7719DF0F64D2}"/>
              </a:ext>
            </a:extLst>
          </p:cNvPr>
          <p:cNvSpPr/>
          <p:nvPr/>
        </p:nvSpPr>
        <p:spPr>
          <a:xfrm rot="10800000" flipH="1">
            <a:off x="659426" y="112544"/>
            <a:ext cx="7477125" cy="34928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0721B8C-EC7D-4E9E-DD95-638F89F64F0D}"/>
              </a:ext>
            </a:extLst>
          </p:cNvPr>
          <p:cNvSpPr txBox="1"/>
          <p:nvPr/>
        </p:nvSpPr>
        <p:spPr>
          <a:xfrm flipH="1">
            <a:off x="1221084" y="3720779"/>
            <a:ext cx="9284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Qubit </a:t>
            </a:r>
          </a:p>
          <a:p>
            <a:r>
              <a:rPr lang="en-US" dirty="0"/>
              <a:t>Control</a:t>
            </a:r>
            <a:endParaRPr lang="en-DK" dirty="0"/>
          </a:p>
        </p:txBody>
      </p:sp>
      <p:sp>
        <p:nvSpPr>
          <p:cNvPr id="54" name="Cylinder 53">
            <a:extLst>
              <a:ext uri="{FF2B5EF4-FFF2-40B4-BE49-F238E27FC236}">
                <a16:creationId xmlns:a16="http://schemas.microsoft.com/office/drawing/2014/main" id="{1A06878E-7146-7FF7-9E21-486E4BD9A082}"/>
              </a:ext>
            </a:extLst>
          </p:cNvPr>
          <p:cNvSpPr/>
          <p:nvPr/>
        </p:nvSpPr>
        <p:spPr>
          <a:xfrm rot="10800000" flipH="1" flipV="1">
            <a:off x="5731674" y="735335"/>
            <a:ext cx="1557334" cy="3095625"/>
          </a:xfrm>
          <a:prstGeom prst="can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T5</a:t>
            </a:r>
          </a:p>
          <a:p>
            <a:pPr algn="ctr"/>
            <a:r>
              <a:rPr lang="en-US" dirty="0"/>
              <a:t>Oxford Fridge</a:t>
            </a:r>
            <a:endParaRPr lang="en-DK" dirty="0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46803BB2-D4D1-E7C2-38BF-4E71A3521B3A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4614727" y="1795606"/>
            <a:ext cx="0" cy="1156479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612C4F3-4053-FFD7-FD35-843273412620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3413760" y="1817376"/>
            <a:ext cx="0" cy="1156479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F8208307-89F0-0161-9846-A1C4454D7839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3301637" y="1817375"/>
            <a:ext cx="0" cy="1156479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D26C6237-5E26-95D9-B269-50880E6E5112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4502604" y="1795605"/>
            <a:ext cx="0" cy="1156479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9190892-E86C-11B3-D082-4A38D46B3825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2265997" y="1769751"/>
            <a:ext cx="0" cy="115647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B71BCC7-9052-4F74-A912-CF3D282CE2AB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2153874" y="1769750"/>
            <a:ext cx="0" cy="115647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5EF86225-4E04-4E4E-CD82-DF84FBE8C747}"/>
              </a:ext>
            </a:extLst>
          </p:cNvPr>
          <p:cNvSpPr/>
          <p:nvPr/>
        </p:nvSpPr>
        <p:spPr>
          <a:xfrm rot="10800000" flipH="1" flipV="1">
            <a:off x="1862817" y="2785803"/>
            <a:ext cx="2955109" cy="966107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38100"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Octave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2A3E9D7-DC25-C9D7-1951-0B87BBDE781D}"/>
              </a:ext>
            </a:extLst>
          </p:cNvPr>
          <p:cNvSpPr/>
          <p:nvPr/>
        </p:nvSpPr>
        <p:spPr>
          <a:xfrm rot="10800000" flipH="1" flipV="1">
            <a:off x="1862817" y="1054975"/>
            <a:ext cx="2955109" cy="966107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38100"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OPX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F6986DC-0E7A-0087-A9A1-BEC73335CC22}"/>
              </a:ext>
            </a:extLst>
          </p:cNvPr>
          <p:cNvSpPr txBox="1"/>
          <p:nvPr/>
        </p:nvSpPr>
        <p:spPr>
          <a:xfrm rot="10800000" flipH="1" flipV="1">
            <a:off x="2421664" y="2056501"/>
            <a:ext cx="9284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Reso </a:t>
            </a:r>
          </a:p>
          <a:p>
            <a:r>
              <a:rPr lang="en-US" dirty="0"/>
              <a:t>Control</a:t>
            </a:r>
            <a:endParaRPr lang="en-DK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752E311-7594-CFE0-99BB-7DC73D818C3B}"/>
              </a:ext>
            </a:extLst>
          </p:cNvPr>
          <p:cNvSpPr txBox="1"/>
          <p:nvPr/>
        </p:nvSpPr>
        <p:spPr>
          <a:xfrm rot="10800000" flipH="1" flipV="1">
            <a:off x="4735228" y="2158133"/>
            <a:ext cx="8771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Reso </a:t>
            </a:r>
          </a:p>
          <a:p>
            <a:r>
              <a:rPr lang="en-US" dirty="0"/>
              <a:t>Output</a:t>
            </a:r>
            <a:endParaRPr lang="en-DK" dirty="0"/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7EFD10A8-9470-2548-3A20-576597AF18A8}"/>
              </a:ext>
            </a:extLst>
          </p:cNvPr>
          <p:cNvCxnSpPr/>
          <p:nvPr/>
        </p:nvCxnSpPr>
        <p:spPr>
          <a:xfrm>
            <a:off x="4736558" y="4373887"/>
            <a:ext cx="64506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5A1E6964-7465-991F-0348-2E1179B357F3}"/>
              </a:ext>
            </a:extLst>
          </p:cNvPr>
          <p:cNvCxnSpPr/>
          <p:nvPr/>
        </p:nvCxnSpPr>
        <p:spPr>
          <a:xfrm>
            <a:off x="4750845" y="4150048"/>
            <a:ext cx="645067" cy="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245DFCD0-5E7D-BF65-51DA-8D0A818FB205}"/>
              </a:ext>
            </a:extLst>
          </p:cNvPr>
          <p:cNvCxnSpPr>
            <a:cxnSpLocks/>
          </p:cNvCxnSpPr>
          <p:nvPr/>
        </p:nvCxnSpPr>
        <p:spPr>
          <a:xfrm flipH="1">
            <a:off x="5231858" y="3926210"/>
            <a:ext cx="645067" cy="0"/>
          </a:xfrm>
          <a:prstGeom prst="straightConnector1">
            <a:avLst/>
          </a:prstGeom>
          <a:ln w="381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31055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Rectangle 103">
            <a:extLst>
              <a:ext uri="{FF2B5EF4-FFF2-40B4-BE49-F238E27FC236}">
                <a16:creationId xmlns:a16="http://schemas.microsoft.com/office/drawing/2014/main" id="{83731DF1-6FA6-EFEA-6781-9601D65DDBCA}"/>
              </a:ext>
            </a:extLst>
          </p:cNvPr>
          <p:cNvSpPr/>
          <p:nvPr/>
        </p:nvSpPr>
        <p:spPr>
          <a:xfrm>
            <a:off x="3118003" y="6057818"/>
            <a:ext cx="1031945" cy="707023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822198D1-E128-C576-2008-11FC0572968F}"/>
              </a:ext>
            </a:extLst>
          </p:cNvPr>
          <p:cNvSpPr/>
          <p:nvPr/>
        </p:nvSpPr>
        <p:spPr>
          <a:xfrm>
            <a:off x="3392986" y="5703123"/>
            <a:ext cx="720929" cy="707023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DC8B20-D107-3413-184E-7673A894DC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9452" y="364540"/>
            <a:ext cx="1104929" cy="426731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CF72A15-EA38-4F91-F7AE-646348D128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6905" y="-2243843"/>
            <a:ext cx="1254394" cy="815355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2B366FE-83DA-FAD1-84CE-1A0B67C5FA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5633" y="951972"/>
            <a:ext cx="883119" cy="3819807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D977361-63F5-59F1-28FD-5FA52BDF3252}"/>
              </a:ext>
            </a:extLst>
          </p:cNvPr>
          <p:cNvCxnSpPr>
            <a:cxnSpLocks/>
          </p:cNvCxnSpPr>
          <p:nvPr/>
        </p:nvCxnSpPr>
        <p:spPr>
          <a:xfrm>
            <a:off x="1209675" y="1095375"/>
            <a:ext cx="0" cy="3747265"/>
          </a:xfrm>
          <a:prstGeom prst="straightConnector1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B294CAFC-D61D-46C0-D58C-473F4AB88140}"/>
              </a:ext>
            </a:extLst>
          </p:cNvPr>
          <p:cNvSpPr txBox="1"/>
          <p:nvPr/>
        </p:nvSpPr>
        <p:spPr>
          <a:xfrm rot="5400000" flipH="1" flipV="1">
            <a:off x="96720" y="2504363"/>
            <a:ext cx="1712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Cooling</a:t>
            </a:r>
            <a:endParaRPr lang="en-DK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8903E55-81D9-A41A-3D86-F5E77EB1FA2C}"/>
              </a:ext>
            </a:extLst>
          </p:cNvPr>
          <p:cNvCxnSpPr/>
          <p:nvPr/>
        </p:nvCxnSpPr>
        <p:spPr>
          <a:xfrm>
            <a:off x="952813" y="1095375"/>
            <a:ext cx="3471862" cy="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0B6500D-530D-F5E9-B66B-B711042FB66D}"/>
              </a:ext>
            </a:extLst>
          </p:cNvPr>
          <p:cNvSpPr txBox="1"/>
          <p:nvPr/>
        </p:nvSpPr>
        <p:spPr>
          <a:xfrm>
            <a:off x="4442691" y="941486"/>
            <a:ext cx="17116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Room Temperature</a:t>
            </a:r>
            <a:endParaRPr lang="en-DK" sz="1400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D1BA1DA-3AD4-DDCE-491D-1A0FF8DBA416}"/>
              </a:ext>
            </a:extLst>
          </p:cNvPr>
          <p:cNvCxnSpPr>
            <a:cxnSpLocks/>
          </p:cNvCxnSpPr>
          <p:nvPr/>
        </p:nvCxnSpPr>
        <p:spPr>
          <a:xfrm>
            <a:off x="2101786" y="885826"/>
            <a:ext cx="0" cy="4929194"/>
          </a:xfrm>
          <a:prstGeom prst="line">
            <a:avLst/>
          </a:prstGeom>
          <a:ln w="28575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A0DE5F7A-F405-3DE2-3788-EEDE6C59ACE9}"/>
              </a:ext>
            </a:extLst>
          </p:cNvPr>
          <p:cNvSpPr/>
          <p:nvPr/>
        </p:nvSpPr>
        <p:spPr>
          <a:xfrm rot="5400000">
            <a:off x="1868860" y="1371115"/>
            <a:ext cx="457199" cy="2134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10dB</a:t>
            </a:r>
            <a:endParaRPr lang="en-DK" sz="900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9267A9E-D9F2-7E21-D503-1F6F7574C1EA}"/>
              </a:ext>
            </a:extLst>
          </p:cNvPr>
          <p:cNvSpPr/>
          <p:nvPr/>
        </p:nvSpPr>
        <p:spPr>
          <a:xfrm rot="5400000">
            <a:off x="1872793" y="1923567"/>
            <a:ext cx="457199" cy="2134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10dB</a:t>
            </a:r>
            <a:endParaRPr lang="en-DK" sz="900" dirty="0">
              <a:solidFill>
                <a:schemeClr val="tx1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48C473F-93BB-82B4-5FB4-1333482BFF6D}"/>
              </a:ext>
            </a:extLst>
          </p:cNvPr>
          <p:cNvSpPr/>
          <p:nvPr/>
        </p:nvSpPr>
        <p:spPr>
          <a:xfrm rot="5400000">
            <a:off x="1868859" y="2582281"/>
            <a:ext cx="457199" cy="2134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0dB</a:t>
            </a:r>
            <a:endParaRPr lang="en-DK" sz="800" dirty="0">
              <a:solidFill>
                <a:schemeClr val="tx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9087097-F69E-97B8-0362-B4CFFC3D4C9F}"/>
              </a:ext>
            </a:extLst>
          </p:cNvPr>
          <p:cNvSpPr/>
          <p:nvPr/>
        </p:nvSpPr>
        <p:spPr>
          <a:xfrm rot="5400000">
            <a:off x="1868859" y="3240994"/>
            <a:ext cx="457199" cy="2134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10dB</a:t>
            </a:r>
            <a:endParaRPr lang="en-DK" sz="800" dirty="0">
              <a:solidFill>
                <a:schemeClr val="tx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C8E3865-2771-8F51-F03F-03DA34899C26}"/>
              </a:ext>
            </a:extLst>
          </p:cNvPr>
          <p:cNvSpPr/>
          <p:nvPr/>
        </p:nvSpPr>
        <p:spPr>
          <a:xfrm rot="5400000">
            <a:off x="1872792" y="3793446"/>
            <a:ext cx="457199" cy="2134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10dB</a:t>
            </a:r>
            <a:endParaRPr lang="en-DK" sz="800" dirty="0">
              <a:solidFill>
                <a:schemeClr val="tx1"/>
              </a:solidFill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8EDF79A4-2A06-387B-C5B1-35CB1D2DAD6D}"/>
              </a:ext>
            </a:extLst>
          </p:cNvPr>
          <p:cNvGrpSpPr/>
          <p:nvPr/>
        </p:nvGrpSpPr>
        <p:grpSpPr>
          <a:xfrm rot="5400000">
            <a:off x="1868858" y="4405691"/>
            <a:ext cx="457199" cy="213496"/>
            <a:chOff x="3298646" y="1945539"/>
            <a:chExt cx="457199" cy="213496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3BE8490-F1DE-AC73-2EE9-DC791018D22D}"/>
                </a:ext>
              </a:extLst>
            </p:cNvPr>
            <p:cNvSpPr/>
            <p:nvPr/>
          </p:nvSpPr>
          <p:spPr>
            <a:xfrm>
              <a:off x="3298646" y="1945539"/>
              <a:ext cx="457199" cy="213496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r>
                <a:rPr lang="en-US" sz="500" dirty="0">
                  <a:solidFill>
                    <a:schemeClr val="tx1"/>
                  </a:solidFill>
                </a:rPr>
                <a:t>10 GHz</a:t>
              </a:r>
              <a:endParaRPr lang="en-DK" sz="500" dirty="0">
                <a:solidFill>
                  <a:schemeClr val="tx1"/>
                </a:solidFill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BEB32EE1-E153-FD34-20AF-79FE3D819602}"/>
                </a:ext>
              </a:extLst>
            </p:cNvPr>
            <p:cNvSpPr/>
            <p:nvPr/>
          </p:nvSpPr>
          <p:spPr>
            <a:xfrm>
              <a:off x="3316940" y="2004311"/>
              <a:ext cx="395430" cy="117383"/>
            </a:xfrm>
            <a:custGeom>
              <a:avLst/>
              <a:gdLst>
                <a:gd name="connsiteX0" fmla="*/ 0 w 776287"/>
                <a:gd name="connsiteY0" fmla="*/ 0 h 326231"/>
                <a:gd name="connsiteX1" fmla="*/ 450056 w 776287"/>
                <a:gd name="connsiteY1" fmla="*/ 0 h 326231"/>
                <a:gd name="connsiteX2" fmla="*/ 776287 w 776287"/>
                <a:gd name="connsiteY2" fmla="*/ 326231 h 326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6287" h="326231">
                  <a:moveTo>
                    <a:pt x="0" y="0"/>
                  </a:moveTo>
                  <a:lnTo>
                    <a:pt x="450056" y="0"/>
                  </a:lnTo>
                  <a:lnTo>
                    <a:pt x="776287" y="326231"/>
                  </a:lnTo>
                </a:path>
              </a:pathLst>
            </a:custGeom>
            <a:no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K">
                <a:ln w="38100">
                  <a:solidFill>
                    <a:schemeClr val="tx1"/>
                  </a:solidFill>
                </a:ln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6A0EF80-6398-63FA-04B5-2B1D42E16300}"/>
              </a:ext>
            </a:extLst>
          </p:cNvPr>
          <p:cNvGrpSpPr/>
          <p:nvPr/>
        </p:nvGrpSpPr>
        <p:grpSpPr>
          <a:xfrm rot="5400000">
            <a:off x="1868858" y="4964492"/>
            <a:ext cx="457199" cy="213496"/>
            <a:chOff x="3298646" y="1945539"/>
            <a:chExt cx="457199" cy="213496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63DB0E75-03F9-1145-9094-3E9E01708A8E}"/>
                </a:ext>
              </a:extLst>
            </p:cNvPr>
            <p:cNvSpPr/>
            <p:nvPr/>
          </p:nvSpPr>
          <p:spPr>
            <a:xfrm>
              <a:off x="3298646" y="1945539"/>
              <a:ext cx="457199" cy="213496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r>
                <a:rPr lang="en-US" sz="600" dirty="0">
                  <a:solidFill>
                    <a:schemeClr val="tx1"/>
                  </a:solidFill>
                </a:rPr>
                <a:t>HF IR</a:t>
              </a:r>
              <a:endParaRPr lang="en-DK" sz="600" dirty="0">
                <a:solidFill>
                  <a:schemeClr val="tx1"/>
                </a:solidFill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18A35BA3-87CA-4277-0660-CF72AB5CE5AA}"/>
                </a:ext>
              </a:extLst>
            </p:cNvPr>
            <p:cNvSpPr/>
            <p:nvPr/>
          </p:nvSpPr>
          <p:spPr>
            <a:xfrm>
              <a:off x="3316940" y="2004311"/>
              <a:ext cx="395430" cy="117383"/>
            </a:xfrm>
            <a:custGeom>
              <a:avLst/>
              <a:gdLst>
                <a:gd name="connsiteX0" fmla="*/ 0 w 776287"/>
                <a:gd name="connsiteY0" fmla="*/ 0 h 326231"/>
                <a:gd name="connsiteX1" fmla="*/ 450056 w 776287"/>
                <a:gd name="connsiteY1" fmla="*/ 0 h 326231"/>
                <a:gd name="connsiteX2" fmla="*/ 776287 w 776287"/>
                <a:gd name="connsiteY2" fmla="*/ 326231 h 326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6287" h="326231">
                  <a:moveTo>
                    <a:pt x="0" y="0"/>
                  </a:moveTo>
                  <a:lnTo>
                    <a:pt x="450056" y="0"/>
                  </a:lnTo>
                  <a:lnTo>
                    <a:pt x="776287" y="326231"/>
                  </a:lnTo>
                </a:path>
              </a:pathLst>
            </a:custGeom>
            <a:no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K" sz="2400">
                <a:ln w="38100">
                  <a:solidFill>
                    <a:schemeClr val="tx1"/>
                  </a:solidFill>
                </a:ln>
              </a:endParaRP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24055CAC-9FFE-498F-E442-AF92B97F0D8B}"/>
              </a:ext>
            </a:extLst>
          </p:cNvPr>
          <p:cNvSpPr txBox="1"/>
          <p:nvPr/>
        </p:nvSpPr>
        <p:spPr>
          <a:xfrm rot="5400000" flipH="1" flipV="1">
            <a:off x="839493" y="2732963"/>
            <a:ext cx="1712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Qubit Control</a:t>
            </a:r>
            <a:endParaRPr lang="en-DK" dirty="0"/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20078CD1-E0AC-3798-3C07-E4B24781AF5A}"/>
              </a:ext>
            </a:extLst>
          </p:cNvPr>
          <p:cNvCxnSpPr>
            <a:cxnSpLocks/>
          </p:cNvCxnSpPr>
          <p:nvPr/>
        </p:nvCxnSpPr>
        <p:spPr>
          <a:xfrm>
            <a:off x="3122332" y="860428"/>
            <a:ext cx="0" cy="4954592"/>
          </a:xfrm>
          <a:prstGeom prst="line">
            <a:avLst/>
          </a:prstGeom>
          <a:ln w="28575">
            <a:solidFill>
              <a:schemeClr val="accent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3D6E6165-309C-EC7A-A1B2-D2AD266B4BD8}"/>
              </a:ext>
            </a:extLst>
          </p:cNvPr>
          <p:cNvSpPr/>
          <p:nvPr/>
        </p:nvSpPr>
        <p:spPr>
          <a:xfrm rot="5400000">
            <a:off x="2889406" y="1345717"/>
            <a:ext cx="457199" cy="2134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20dB</a:t>
            </a:r>
            <a:endParaRPr lang="en-DK" sz="900" dirty="0">
              <a:solidFill>
                <a:schemeClr val="tx1"/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EA5DDA7C-07DF-E861-AC79-FCF4C108FEA0}"/>
              </a:ext>
            </a:extLst>
          </p:cNvPr>
          <p:cNvSpPr/>
          <p:nvPr/>
        </p:nvSpPr>
        <p:spPr>
          <a:xfrm rot="5400000">
            <a:off x="2893339" y="1898169"/>
            <a:ext cx="457199" cy="2134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10</a:t>
            </a:r>
            <a:r>
              <a:rPr lang="en-US" sz="800" dirty="0">
                <a:solidFill>
                  <a:schemeClr val="tx1"/>
                </a:solidFill>
              </a:rPr>
              <a:t>dB</a:t>
            </a:r>
            <a:endParaRPr lang="en-DK" sz="800" dirty="0">
              <a:solidFill>
                <a:schemeClr val="tx1"/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142EBA76-863F-8953-73DE-07A8007A719B}"/>
              </a:ext>
            </a:extLst>
          </p:cNvPr>
          <p:cNvSpPr/>
          <p:nvPr/>
        </p:nvSpPr>
        <p:spPr>
          <a:xfrm rot="5400000">
            <a:off x="2889405" y="2556883"/>
            <a:ext cx="457199" cy="2134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0 dB</a:t>
            </a:r>
            <a:endParaRPr lang="en-DK" sz="900" dirty="0">
              <a:solidFill>
                <a:schemeClr val="tx1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DFE5BCA-BB92-132F-B281-8D0D74704D90}"/>
              </a:ext>
            </a:extLst>
          </p:cNvPr>
          <p:cNvSpPr/>
          <p:nvPr/>
        </p:nvSpPr>
        <p:spPr>
          <a:xfrm rot="5400000">
            <a:off x="2889405" y="3215596"/>
            <a:ext cx="457199" cy="2134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20dB</a:t>
            </a:r>
            <a:endParaRPr lang="en-DK" sz="800" dirty="0">
              <a:solidFill>
                <a:schemeClr val="tx1"/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596486E3-0A85-ECE8-BF2A-B65594546FCE}"/>
              </a:ext>
            </a:extLst>
          </p:cNvPr>
          <p:cNvSpPr/>
          <p:nvPr/>
        </p:nvSpPr>
        <p:spPr>
          <a:xfrm rot="5400000">
            <a:off x="2893338" y="3768048"/>
            <a:ext cx="457199" cy="2134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10dB</a:t>
            </a:r>
            <a:endParaRPr lang="en-DK" sz="900" dirty="0">
              <a:solidFill>
                <a:schemeClr val="tx1"/>
              </a:solidFill>
            </a:endParaRP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F53D9C0E-6156-94BD-C9B4-5176BCA0E376}"/>
              </a:ext>
            </a:extLst>
          </p:cNvPr>
          <p:cNvGrpSpPr/>
          <p:nvPr/>
        </p:nvGrpSpPr>
        <p:grpSpPr>
          <a:xfrm>
            <a:off x="3011256" y="4258441"/>
            <a:ext cx="213496" cy="1016000"/>
            <a:chOff x="2981310" y="4258440"/>
            <a:chExt cx="213496" cy="1016000"/>
          </a:xfrm>
        </p:grpSpPr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2C62F53C-ADCD-BFAB-683E-9E0C27DD3635}"/>
                </a:ext>
              </a:extLst>
            </p:cNvPr>
            <p:cNvGrpSpPr/>
            <p:nvPr/>
          </p:nvGrpSpPr>
          <p:grpSpPr>
            <a:xfrm rot="5400000">
              <a:off x="2859458" y="4380292"/>
              <a:ext cx="457199" cy="213496"/>
              <a:chOff x="3298646" y="1945539"/>
              <a:chExt cx="457199" cy="213496"/>
            </a:xfrm>
          </p:grpSpPr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63F318F0-4CCA-2227-A1A8-DC7F49B84846}"/>
                  </a:ext>
                </a:extLst>
              </p:cNvPr>
              <p:cNvSpPr/>
              <p:nvPr/>
            </p:nvSpPr>
            <p:spPr>
              <a:xfrm>
                <a:off x="3298646" y="1945539"/>
                <a:ext cx="457199" cy="213496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r>
                  <a:rPr lang="en-US" sz="500" dirty="0">
                    <a:solidFill>
                      <a:schemeClr val="tx1"/>
                    </a:solidFill>
                  </a:rPr>
                  <a:t>10 GHz</a:t>
                </a:r>
                <a:endParaRPr lang="en-DK" sz="5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008A1874-762E-88BA-356A-DF3C1FC61A41}"/>
                  </a:ext>
                </a:extLst>
              </p:cNvPr>
              <p:cNvSpPr/>
              <p:nvPr/>
            </p:nvSpPr>
            <p:spPr>
              <a:xfrm>
                <a:off x="3316940" y="2004311"/>
                <a:ext cx="395430" cy="117383"/>
              </a:xfrm>
              <a:custGeom>
                <a:avLst/>
                <a:gdLst>
                  <a:gd name="connsiteX0" fmla="*/ 0 w 776287"/>
                  <a:gd name="connsiteY0" fmla="*/ 0 h 326231"/>
                  <a:gd name="connsiteX1" fmla="*/ 450056 w 776287"/>
                  <a:gd name="connsiteY1" fmla="*/ 0 h 326231"/>
                  <a:gd name="connsiteX2" fmla="*/ 776287 w 776287"/>
                  <a:gd name="connsiteY2" fmla="*/ 326231 h 3262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76287" h="326231">
                    <a:moveTo>
                      <a:pt x="0" y="0"/>
                    </a:moveTo>
                    <a:lnTo>
                      <a:pt x="450056" y="0"/>
                    </a:lnTo>
                    <a:lnTo>
                      <a:pt x="776287" y="326231"/>
                    </a:ln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K" sz="2000">
                  <a:ln w="38100">
                    <a:solidFill>
                      <a:schemeClr val="tx1"/>
                    </a:solidFill>
                  </a:ln>
                </a:endParaRPr>
              </a:p>
            </p:txBody>
          </p: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2A38E7AD-EA36-62EC-B41B-8940C6FD7E2B}"/>
                </a:ext>
              </a:extLst>
            </p:cNvPr>
            <p:cNvGrpSpPr/>
            <p:nvPr/>
          </p:nvGrpSpPr>
          <p:grpSpPr>
            <a:xfrm rot="5400000">
              <a:off x="2859458" y="4939093"/>
              <a:ext cx="457199" cy="213496"/>
              <a:chOff x="3298646" y="1945539"/>
              <a:chExt cx="457199" cy="213496"/>
            </a:xfrm>
          </p:grpSpPr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A39343A3-7F1B-29E6-0D8B-CA074A6D9230}"/>
                  </a:ext>
                </a:extLst>
              </p:cNvPr>
              <p:cNvSpPr/>
              <p:nvPr/>
            </p:nvSpPr>
            <p:spPr>
              <a:xfrm>
                <a:off x="3298646" y="1945539"/>
                <a:ext cx="457199" cy="213496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r>
                  <a:rPr lang="en-US" sz="500" dirty="0">
                    <a:solidFill>
                      <a:schemeClr val="tx1"/>
                    </a:solidFill>
                  </a:rPr>
                  <a:t>HF IR</a:t>
                </a:r>
                <a:endParaRPr lang="en-DK" sz="5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42B7E18C-D8F4-2A4A-E32E-9801544E2E6A}"/>
                  </a:ext>
                </a:extLst>
              </p:cNvPr>
              <p:cNvSpPr/>
              <p:nvPr/>
            </p:nvSpPr>
            <p:spPr>
              <a:xfrm>
                <a:off x="3316940" y="2004311"/>
                <a:ext cx="395430" cy="117383"/>
              </a:xfrm>
              <a:custGeom>
                <a:avLst/>
                <a:gdLst>
                  <a:gd name="connsiteX0" fmla="*/ 0 w 776287"/>
                  <a:gd name="connsiteY0" fmla="*/ 0 h 326231"/>
                  <a:gd name="connsiteX1" fmla="*/ 450056 w 776287"/>
                  <a:gd name="connsiteY1" fmla="*/ 0 h 326231"/>
                  <a:gd name="connsiteX2" fmla="*/ 776287 w 776287"/>
                  <a:gd name="connsiteY2" fmla="*/ 326231 h 3262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76287" h="326231">
                    <a:moveTo>
                      <a:pt x="0" y="0"/>
                    </a:moveTo>
                    <a:lnTo>
                      <a:pt x="450056" y="0"/>
                    </a:lnTo>
                    <a:lnTo>
                      <a:pt x="776287" y="326231"/>
                    </a:ln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K" sz="2000">
                  <a:ln w="38100">
                    <a:solidFill>
                      <a:schemeClr val="tx1"/>
                    </a:solidFill>
                  </a:ln>
                </a:endParaRPr>
              </a:p>
            </p:txBody>
          </p:sp>
        </p:grp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3BA14250-E24A-66D4-84AA-EEBCB40F60FF}"/>
              </a:ext>
            </a:extLst>
          </p:cNvPr>
          <p:cNvSpPr txBox="1"/>
          <p:nvPr/>
        </p:nvSpPr>
        <p:spPr>
          <a:xfrm rot="5400000" flipH="1" flipV="1">
            <a:off x="1831208" y="2809929"/>
            <a:ext cx="1712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Readout Input</a:t>
            </a:r>
            <a:endParaRPr lang="en-DK" dirty="0"/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AB37608E-B069-941A-B94E-03B0D9A4C169}"/>
              </a:ext>
            </a:extLst>
          </p:cNvPr>
          <p:cNvCxnSpPr>
            <a:cxnSpLocks/>
          </p:cNvCxnSpPr>
          <p:nvPr/>
        </p:nvCxnSpPr>
        <p:spPr>
          <a:xfrm>
            <a:off x="4121086" y="860428"/>
            <a:ext cx="28862" cy="5572780"/>
          </a:xfrm>
          <a:prstGeom prst="line">
            <a:avLst/>
          </a:prstGeom>
          <a:ln w="28575">
            <a:solidFill>
              <a:schemeClr val="accent3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67">
            <a:extLst>
              <a:ext uri="{FF2B5EF4-FFF2-40B4-BE49-F238E27FC236}">
                <a16:creationId xmlns:a16="http://schemas.microsoft.com/office/drawing/2014/main" id="{FCFAF4CB-DFD3-3B58-2231-1D4E0E226539}"/>
              </a:ext>
            </a:extLst>
          </p:cNvPr>
          <p:cNvSpPr/>
          <p:nvPr/>
        </p:nvSpPr>
        <p:spPr>
          <a:xfrm rot="5400000">
            <a:off x="3888160" y="1345717"/>
            <a:ext cx="457199" cy="2134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0 dB</a:t>
            </a:r>
            <a:endParaRPr lang="en-DK" sz="900" dirty="0">
              <a:solidFill>
                <a:schemeClr val="tx1"/>
              </a:solidFill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011E309A-0FE2-4240-8958-E1740F5B763C}"/>
              </a:ext>
            </a:extLst>
          </p:cNvPr>
          <p:cNvSpPr/>
          <p:nvPr/>
        </p:nvSpPr>
        <p:spPr>
          <a:xfrm rot="5400000">
            <a:off x="3888159" y="2556883"/>
            <a:ext cx="457199" cy="2134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0 dB</a:t>
            </a:r>
            <a:endParaRPr lang="en-DK" sz="900" dirty="0">
              <a:solidFill>
                <a:schemeClr val="tx1"/>
              </a:solidFill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01343516-7055-A96D-2B47-3652C38F628C}"/>
              </a:ext>
            </a:extLst>
          </p:cNvPr>
          <p:cNvSpPr/>
          <p:nvPr/>
        </p:nvSpPr>
        <p:spPr>
          <a:xfrm rot="5400000">
            <a:off x="3877442" y="3209775"/>
            <a:ext cx="457199" cy="2134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0 dB</a:t>
            </a:r>
            <a:endParaRPr lang="en-DK" sz="900" dirty="0">
              <a:solidFill>
                <a:schemeClr val="tx1"/>
              </a:solidFill>
            </a:endParaRP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778A4B90-7A71-0FD5-4659-8B9295A30B63}"/>
              </a:ext>
            </a:extLst>
          </p:cNvPr>
          <p:cNvGrpSpPr/>
          <p:nvPr/>
        </p:nvGrpSpPr>
        <p:grpSpPr>
          <a:xfrm rot="16200000">
            <a:off x="3894505" y="4380293"/>
            <a:ext cx="457199" cy="213496"/>
            <a:chOff x="3298646" y="1945539"/>
            <a:chExt cx="457199" cy="213496"/>
          </a:xfrm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33B4AC74-DFB8-2F1F-09C0-DCF85F3BAA86}"/>
                </a:ext>
              </a:extLst>
            </p:cNvPr>
            <p:cNvSpPr/>
            <p:nvPr/>
          </p:nvSpPr>
          <p:spPr>
            <a:xfrm>
              <a:off x="3298646" y="1945539"/>
              <a:ext cx="457199" cy="213496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r>
                <a:rPr lang="en-US" sz="500" dirty="0">
                  <a:solidFill>
                    <a:schemeClr val="tx1"/>
                  </a:solidFill>
                </a:rPr>
                <a:t>10 GHz</a:t>
              </a:r>
              <a:endParaRPr lang="en-DK" sz="500" dirty="0">
                <a:solidFill>
                  <a:schemeClr val="tx1"/>
                </a:solidFill>
              </a:endParaRPr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4CA4A606-8033-E235-6BCE-30D0B3CA481F}"/>
                </a:ext>
              </a:extLst>
            </p:cNvPr>
            <p:cNvSpPr/>
            <p:nvPr/>
          </p:nvSpPr>
          <p:spPr>
            <a:xfrm>
              <a:off x="3316940" y="2004311"/>
              <a:ext cx="395430" cy="117383"/>
            </a:xfrm>
            <a:custGeom>
              <a:avLst/>
              <a:gdLst>
                <a:gd name="connsiteX0" fmla="*/ 0 w 776287"/>
                <a:gd name="connsiteY0" fmla="*/ 0 h 326231"/>
                <a:gd name="connsiteX1" fmla="*/ 450056 w 776287"/>
                <a:gd name="connsiteY1" fmla="*/ 0 h 326231"/>
                <a:gd name="connsiteX2" fmla="*/ 776287 w 776287"/>
                <a:gd name="connsiteY2" fmla="*/ 326231 h 326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6287" h="326231">
                  <a:moveTo>
                    <a:pt x="0" y="0"/>
                  </a:moveTo>
                  <a:lnTo>
                    <a:pt x="450056" y="0"/>
                  </a:lnTo>
                  <a:lnTo>
                    <a:pt x="776287" y="326231"/>
                  </a:lnTo>
                </a:path>
              </a:pathLst>
            </a:custGeom>
            <a:noFill/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K" sz="2000">
                <a:ln w="38100">
                  <a:solidFill>
                    <a:schemeClr val="tx1"/>
                  </a:solidFill>
                </a:ln>
              </a:endParaRPr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1B66EA67-E79D-7A21-0ACB-C88499493655}"/>
              </a:ext>
            </a:extLst>
          </p:cNvPr>
          <p:cNvGrpSpPr/>
          <p:nvPr/>
        </p:nvGrpSpPr>
        <p:grpSpPr>
          <a:xfrm rot="5400000">
            <a:off x="3888158" y="4939094"/>
            <a:ext cx="457199" cy="213496"/>
            <a:chOff x="3298646" y="1945539"/>
            <a:chExt cx="457199" cy="213496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C9E8DEC0-CC5E-3F96-F6F7-00168950DB67}"/>
                </a:ext>
              </a:extLst>
            </p:cNvPr>
            <p:cNvSpPr/>
            <p:nvPr/>
          </p:nvSpPr>
          <p:spPr>
            <a:xfrm>
              <a:off x="3298646" y="1945539"/>
              <a:ext cx="457199" cy="213496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r>
                <a:rPr lang="en-US" sz="500" dirty="0">
                  <a:solidFill>
                    <a:schemeClr val="tx1"/>
                  </a:solidFill>
                </a:rPr>
                <a:t>HF IR</a:t>
              </a:r>
              <a:endParaRPr lang="en-DK" sz="500" dirty="0">
                <a:solidFill>
                  <a:schemeClr val="tx1"/>
                </a:solidFill>
              </a:endParaRPr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6485B476-9027-9046-C091-C2DC7C86B2B4}"/>
                </a:ext>
              </a:extLst>
            </p:cNvPr>
            <p:cNvSpPr/>
            <p:nvPr/>
          </p:nvSpPr>
          <p:spPr>
            <a:xfrm>
              <a:off x="3316940" y="2004311"/>
              <a:ext cx="395430" cy="117383"/>
            </a:xfrm>
            <a:custGeom>
              <a:avLst/>
              <a:gdLst>
                <a:gd name="connsiteX0" fmla="*/ 0 w 776287"/>
                <a:gd name="connsiteY0" fmla="*/ 0 h 326231"/>
                <a:gd name="connsiteX1" fmla="*/ 450056 w 776287"/>
                <a:gd name="connsiteY1" fmla="*/ 0 h 326231"/>
                <a:gd name="connsiteX2" fmla="*/ 776287 w 776287"/>
                <a:gd name="connsiteY2" fmla="*/ 326231 h 326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6287" h="326231">
                  <a:moveTo>
                    <a:pt x="0" y="0"/>
                  </a:moveTo>
                  <a:lnTo>
                    <a:pt x="450056" y="0"/>
                  </a:lnTo>
                  <a:lnTo>
                    <a:pt x="776287" y="326231"/>
                  </a:lnTo>
                </a:path>
              </a:pathLst>
            </a:custGeom>
            <a:noFill/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K" sz="2000">
                <a:ln w="38100">
                  <a:solidFill>
                    <a:schemeClr val="tx1"/>
                  </a:solidFill>
                </a:ln>
              </a:endParaRPr>
            </a:p>
          </p:txBody>
        </p:sp>
      </p:grpSp>
      <p:sp>
        <p:nvSpPr>
          <p:cNvPr id="80" name="TextBox 79">
            <a:extLst>
              <a:ext uri="{FF2B5EF4-FFF2-40B4-BE49-F238E27FC236}">
                <a16:creationId xmlns:a16="http://schemas.microsoft.com/office/drawing/2014/main" id="{3AE40769-3B4D-C325-B764-340C3DD48357}"/>
              </a:ext>
            </a:extLst>
          </p:cNvPr>
          <p:cNvSpPr txBox="1"/>
          <p:nvPr/>
        </p:nvSpPr>
        <p:spPr>
          <a:xfrm rot="5400000" flipH="1" flipV="1">
            <a:off x="2673913" y="2909077"/>
            <a:ext cx="2046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Readout Output</a:t>
            </a:r>
            <a:endParaRPr lang="en-DK" dirty="0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7E37BEBB-0DE2-7448-CB80-D2FE96CFB427}"/>
              </a:ext>
            </a:extLst>
          </p:cNvPr>
          <p:cNvSpPr/>
          <p:nvPr/>
        </p:nvSpPr>
        <p:spPr>
          <a:xfrm rot="5400000">
            <a:off x="3888158" y="3754609"/>
            <a:ext cx="457199" cy="2134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0 dB</a:t>
            </a:r>
            <a:endParaRPr lang="en-DK" sz="900" dirty="0">
              <a:solidFill>
                <a:schemeClr val="tx1"/>
              </a:solidFill>
            </a:endParaRP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FA7E4111-6AB4-1661-1DA1-31FC027120D9}"/>
              </a:ext>
            </a:extLst>
          </p:cNvPr>
          <p:cNvSpPr/>
          <p:nvPr/>
        </p:nvSpPr>
        <p:spPr>
          <a:xfrm rot="4615683">
            <a:off x="3945078" y="5372352"/>
            <a:ext cx="364521" cy="364521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87" name="Arrow: Curved Up 86">
            <a:extLst>
              <a:ext uri="{FF2B5EF4-FFF2-40B4-BE49-F238E27FC236}">
                <a16:creationId xmlns:a16="http://schemas.microsoft.com/office/drawing/2014/main" id="{0A08B800-52BF-5367-AFA3-65A2FBB302FF}"/>
              </a:ext>
            </a:extLst>
          </p:cNvPr>
          <p:cNvSpPr/>
          <p:nvPr/>
        </p:nvSpPr>
        <p:spPr>
          <a:xfrm rot="4615683">
            <a:off x="3988528" y="5499278"/>
            <a:ext cx="241125" cy="147451"/>
          </a:xfrm>
          <a:prstGeom prst="curvedUpArrow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dirty="0">
              <a:solidFill>
                <a:schemeClr val="tx1"/>
              </a:solidFill>
            </a:endParaRPr>
          </a:p>
        </p:txBody>
      </p:sp>
      <p:sp>
        <p:nvSpPr>
          <p:cNvPr id="88" name="Flowchart: Extract 87">
            <a:extLst>
              <a:ext uri="{FF2B5EF4-FFF2-40B4-BE49-F238E27FC236}">
                <a16:creationId xmlns:a16="http://schemas.microsoft.com/office/drawing/2014/main" id="{833894BC-43A4-7628-D7EC-A679A38F9483}"/>
              </a:ext>
            </a:extLst>
          </p:cNvPr>
          <p:cNvSpPr/>
          <p:nvPr/>
        </p:nvSpPr>
        <p:spPr>
          <a:xfrm>
            <a:off x="3995649" y="666750"/>
            <a:ext cx="276342" cy="276342"/>
          </a:xfrm>
          <a:prstGeom prst="flowChartExtract">
            <a:avLst/>
          </a:prstGeom>
          <a:solidFill>
            <a:schemeClr val="bg1"/>
          </a:solidFill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89" name="Flowchart: Extract 88">
            <a:extLst>
              <a:ext uri="{FF2B5EF4-FFF2-40B4-BE49-F238E27FC236}">
                <a16:creationId xmlns:a16="http://schemas.microsoft.com/office/drawing/2014/main" id="{30E0EF2F-398C-C744-9200-E06FCA533CE1}"/>
              </a:ext>
            </a:extLst>
          </p:cNvPr>
          <p:cNvSpPr/>
          <p:nvPr/>
        </p:nvSpPr>
        <p:spPr>
          <a:xfrm>
            <a:off x="3970249" y="1911350"/>
            <a:ext cx="276342" cy="276342"/>
          </a:xfrm>
          <a:prstGeom prst="flowChartExtract">
            <a:avLst/>
          </a:prstGeom>
          <a:solidFill>
            <a:schemeClr val="bg1"/>
          </a:solidFill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90" name="Flowchart: Extract 89">
            <a:extLst>
              <a:ext uri="{FF2B5EF4-FFF2-40B4-BE49-F238E27FC236}">
                <a16:creationId xmlns:a16="http://schemas.microsoft.com/office/drawing/2014/main" id="{F527C900-210C-D8A3-E9A4-B49546996B16}"/>
              </a:ext>
            </a:extLst>
          </p:cNvPr>
          <p:cNvSpPr/>
          <p:nvPr/>
        </p:nvSpPr>
        <p:spPr>
          <a:xfrm>
            <a:off x="4010007" y="5815020"/>
            <a:ext cx="276342" cy="276342"/>
          </a:xfrm>
          <a:prstGeom prst="flowChartExtract">
            <a:avLst/>
          </a:prstGeom>
          <a:solidFill>
            <a:schemeClr val="bg1"/>
          </a:solidFill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0868A02F-07D9-DBCA-BA05-5CA99D08A25E}"/>
              </a:ext>
            </a:extLst>
          </p:cNvPr>
          <p:cNvSpPr/>
          <p:nvPr/>
        </p:nvSpPr>
        <p:spPr>
          <a:xfrm rot="4615683">
            <a:off x="3969807" y="6250948"/>
            <a:ext cx="364521" cy="364521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93" name="Arrow: Curved Up 92">
            <a:extLst>
              <a:ext uri="{FF2B5EF4-FFF2-40B4-BE49-F238E27FC236}">
                <a16:creationId xmlns:a16="http://schemas.microsoft.com/office/drawing/2014/main" id="{18982235-7E68-8594-0DA4-AE0C53B63B7B}"/>
              </a:ext>
            </a:extLst>
          </p:cNvPr>
          <p:cNvSpPr/>
          <p:nvPr/>
        </p:nvSpPr>
        <p:spPr>
          <a:xfrm rot="4615683">
            <a:off x="4013257" y="6377874"/>
            <a:ext cx="241125" cy="147451"/>
          </a:xfrm>
          <a:prstGeom prst="curvedUpArrow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dirty="0">
              <a:solidFill>
                <a:schemeClr val="tx1"/>
              </a:solidFill>
            </a:endParaRP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2F0B204D-7CBE-B274-AA75-82B3C22FE45A}"/>
              </a:ext>
            </a:extLst>
          </p:cNvPr>
          <p:cNvSpPr/>
          <p:nvPr/>
        </p:nvSpPr>
        <p:spPr>
          <a:xfrm>
            <a:off x="1666320" y="5773373"/>
            <a:ext cx="1920249" cy="56889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9F15DB8C-C87D-19FA-BFA0-04B4FDE0E476}"/>
              </a:ext>
            </a:extLst>
          </p:cNvPr>
          <p:cNvSpPr txBox="1"/>
          <p:nvPr/>
        </p:nvSpPr>
        <p:spPr>
          <a:xfrm>
            <a:off x="4326423" y="5815020"/>
            <a:ext cx="6907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TWPA</a:t>
            </a:r>
            <a:endParaRPr lang="en-DK" sz="1400" dirty="0"/>
          </a:p>
        </p:txBody>
      </p:sp>
    </p:spTree>
    <p:extLst>
      <p:ext uri="{BB962C8B-B14F-4D97-AF65-F5344CB8AC3E}">
        <p14:creationId xmlns:p14="http://schemas.microsoft.com/office/powerpoint/2010/main" val="21752698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1418C7F8-097B-4D64-5548-7A266A981FAE}"/>
              </a:ext>
            </a:extLst>
          </p:cNvPr>
          <p:cNvCxnSpPr>
            <a:cxnSpLocks/>
          </p:cNvCxnSpPr>
          <p:nvPr/>
        </p:nvCxnSpPr>
        <p:spPr>
          <a:xfrm>
            <a:off x="6953097" y="612379"/>
            <a:ext cx="3471862" cy="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17B62A50-BBB4-60A3-0168-A157E2AD360E}"/>
              </a:ext>
            </a:extLst>
          </p:cNvPr>
          <p:cNvCxnSpPr>
            <a:cxnSpLocks/>
          </p:cNvCxnSpPr>
          <p:nvPr/>
        </p:nvCxnSpPr>
        <p:spPr>
          <a:xfrm>
            <a:off x="6953097" y="725395"/>
            <a:ext cx="3471862" cy="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FB52EE4-B479-8DD1-494F-8C60CCFFD2B3}"/>
              </a:ext>
            </a:extLst>
          </p:cNvPr>
          <p:cNvCxnSpPr>
            <a:cxnSpLocks/>
          </p:cNvCxnSpPr>
          <p:nvPr/>
        </p:nvCxnSpPr>
        <p:spPr>
          <a:xfrm>
            <a:off x="6953097" y="1367146"/>
            <a:ext cx="3471862" cy="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292F7FE-1978-4678-4D85-A21798D87139}"/>
              </a:ext>
            </a:extLst>
          </p:cNvPr>
          <p:cNvCxnSpPr>
            <a:cxnSpLocks/>
          </p:cNvCxnSpPr>
          <p:nvPr/>
        </p:nvCxnSpPr>
        <p:spPr>
          <a:xfrm>
            <a:off x="6953097" y="1947636"/>
            <a:ext cx="3471862" cy="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4F66D76-5BBD-6F16-846F-637459C20D3C}"/>
              </a:ext>
            </a:extLst>
          </p:cNvPr>
          <p:cNvCxnSpPr>
            <a:cxnSpLocks/>
          </p:cNvCxnSpPr>
          <p:nvPr/>
        </p:nvCxnSpPr>
        <p:spPr>
          <a:xfrm>
            <a:off x="6953097" y="2600045"/>
            <a:ext cx="3471862" cy="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2ED92FA-4E09-39A5-A3F1-DA600676D058}"/>
              </a:ext>
            </a:extLst>
          </p:cNvPr>
          <p:cNvCxnSpPr>
            <a:cxnSpLocks/>
          </p:cNvCxnSpPr>
          <p:nvPr/>
        </p:nvCxnSpPr>
        <p:spPr>
          <a:xfrm>
            <a:off x="6953097" y="3216493"/>
            <a:ext cx="3471862" cy="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E209E5DC-F13F-7BBF-10EF-D4BECF0DD8FA}"/>
              </a:ext>
            </a:extLst>
          </p:cNvPr>
          <p:cNvSpPr/>
          <p:nvPr/>
        </p:nvSpPr>
        <p:spPr>
          <a:xfrm rot="10800000" flipH="1" flipV="1">
            <a:off x="3477327" y="1446843"/>
            <a:ext cx="1486304" cy="3177541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C45564C-6A5F-1831-747D-B37DAD893C38}"/>
              </a:ext>
            </a:extLst>
          </p:cNvPr>
          <p:cNvSpPr/>
          <p:nvPr/>
        </p:nvSpPr>
        <p:spPr>
          <a:xfrm rot="10800000" flipH="1" flipV="1">
            <a:off x="2299202" y="1670681"/>
            <a:ext cx="3279938" cy="3177541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16B83F0-B071-7F1B-3849-C1AF6DF0CF0A}"/>
              </a:ext>
            </a:extLst>
          </p:cNvPr>
          <p:cNvSpPr/>
          <p:nvPr/>
        </p:nvSpPr>
        <p:spPr>
          <a:xfrm rot="10800000" flipH="1" flipV="1">
            <a:off x="1179744" y="1785938"/>
            <a:ext cx="4868883" cy="3286123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8596B33-5C2E-508E-2FD5-81D09927C5AA}"/>
              </a:ext>
            </a:extLst>
          </p:cNvPr>
          <p:cNvSpPr/>
          <p:nvPr/>
        </p:nvSpPr>
        <p:spPr>
          <a:xfrm rot="10800000" flipH="1">
            <a:off x="0" y="576146"/>
            <a:ext cx="7116323" cy="36494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609872-674C-5FA6-7F11-19C56C988656}"/>
              </a:ext>
            </a:extLst>
          </p:cNvPr>
          <p:cNvSpPr txBox="1"/>
          <p:nvPr/>
        </p:nvSpPr>
        <p:spPr>
          <a:xfrm flipH="1">
            <a:off x="176740" y="4418954"/>
            <a:ext cx="9284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Qubit </a:t>
            </a:r>
          </a:p>
          <a:p>
            <a:r>
              <a:rPr lang="en-US" dirty="0"/>
              <a:t>Control</a:t>
            </a:r>
            <a:endParaRPr lang="en-DK" dirty="0"/>
          </a:p>
        </p:txBody>
      </p:sp>
      <p:sp>
        <p:nvSpPr>
          <p:cNvPr id="10" name="Cylinder 9">
            <a:extLst>
              <a:ext uri="{FF2B5EF4-FFF2-40B4-BE49-F238E27FC236}">
                <a16:creationId xmlns:a16="http://schemas.microsoft.com/office/drawing/2014/main" id="{E6C4E345-EBE3-4E35-F47D-065C61893D50}"/>
              </a:ext>
            </a:extLst>
          </p:cNvPr>
          <p:cNvSpPr/>
          <p:nvPr/>
        </p:nvSpPr>
        <p:spPr>
          <a:xfrm rot="10800000" flipH="1" flipV="1">
            <a:off x="4687330" y="1433510"/>
            <a:ext cx="1557334" cy="3095625"/>
          </a:xfrm>
          <a:prstGeom prst="can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T5</a:t>
            </a:r>
          </a:p>
          <a:p>
            <a:pPr algn="ctr"/>
            <a:r>
              <a:rPr lang="en-US" dirty="0"/>
              <a:t>Oxford Fridge</a:t>
            </a:r>
            <a:endParaRPr lang="en-DK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5EFA669-D77E-B33F-9FE0-8ECEA6BF9F07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3570383" y="2493781"/>
            <a:ext cx="0" cy="1156479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0D7FBE4-4865-8C04-F285-1AB0C2E4C1FE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2369416" y="2515551"/>
            <a:ext cx="0" cy="1156479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C4B40BE-B2B8-034D-592B-B119B9AB632F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2257293" y="2515550"/>
            <a:ext cx="0" cy="1156479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9023950-EF0A-5C2D-BF39-2BC44369FE93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3458260" y="2493780"/>
            <a:ext cx="0" cy="1156479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29EF70F-6E40-801C-FC9D-443EAC899DA3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1221653" y="2467926"/>
            <a:ext cx="0" cy="115647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A8D356B-9C5F-B191-52D8-8441C5A94C58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1109530" y="2467925"/>
            <a:ext cx="0" cy="115647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3ED1237A-ED6B-AC78-C327-4463EF105156}"/>
              </a:ext>
            </a:extLst>
          </p:cNvPr>
          <p:cNvSpPr/>
          <p:nvPr/>
        </p:nvSpPr>
        <p:spPr>
          <a:xfrm rot="10800000" flipH="1" flipV="1">
            <a:off x="818473" y="3483978"/>
            <a:ext cx="2955109" cy="966107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38100"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Octave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200EE0F3-EAD7-AE2A-6704-5E10F2D3A7F5}"/>
              </a:ext>
            </a:extLst>
          </p:cNvPr>
          <p:cNvSpPr/>
          <p:nvPr/>
        </p:nvSpPr>
        <p:spPr>
          <a:xfrm rot="10800000" flipH="1" flipV="1">
            <a:off x="818473" y="1753150"/>
            <a:ext cx="2955109" cy="966107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38100"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OPX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41EB028-2C0B-A648-6046-6D6E8979B2AA}"/>
              </a:ext>
            </a:extLst>
          </p:cNvPr>
          <p:cNvSpPr txBox="1"/>
          <p:nvPr/>
        </p:nvSpPr>
        <p:spPr>
          <a:xfrm rot="10800000" flipH="1" flipV="1">
            <a:off x="1242086" y="2752046"/>
            <a:ext cx="11208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Readout </a:t>
            </a:r>
          </a:p>
          <a:p>
            <a:r>
              <a:rPr lang="en-US" dirty="0"/>
              <a:t>Drive</a:t>
            </a:r>
            <a:endParaRPr lang="en-DK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C314E82-C603-26DB-781D-251F6E0F3F10}"/>
              </a:ext>
            </a:extLst>
          </p:cNvPr>
          <p:cNvSpPr txBox="1"/>
          <p:nvPr/>
        </p:nvSpPr>
        <p:spPr>
          <a:xfrm rot="10800000" flipH="1" flipV="1">
            <a:off x="3570382" y="2792683"/>
            <a:ext cx="11208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Readout </a:t>
            </a:r>
          </a:p>
          <a:p>
            <a:r>
              <a:rPr lang="en-US" dirty="0"/>
              <a:t>Signal</a:t>
            </a:r>
            <a:endParaRPr lang="en-DK" dirty="0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31A148B-2617-2CEF-41D8-54BB964970DA}"/>
              </a:ext>
            </a:extLst>
          </p:cNvPr>
          <p:cNvCxnSpPr/>
          <p:nvPr/>
        </p:nvCxnSpPr>
        <p:spPr>
          <a:xfrm>
            <a:off x="3692214" y="5072062"/>
            <a:ext cx="64506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270EBE33-329C-92A3-70B5-8F4AF9B3B1E5}"/>
              </a:ext>
            </a:extLst>
          </p:cNvPr>
          <p:cNvCxnSpPr/>
          <p:nvPr/>
        </p:nvCxnSpPr>
        <p:spPr>
          <a:xfrm>
            <a:off x="3706501" y="4848223"/>
            <a:ext cx="645067" cy="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F4E0236C-7D1E-3DB3-BC47-319463E4413E}"/>
              </a:ext>
            </a:extLst>
          </p:cNvPr>
          <p:cNvCxnSpPr>
            <a:cxnSpLocks/>
          </p:cNvCxnSpPr>
          <p:nvPr/>
        </p:nvCxnSpPr>
        <p:spPr>
          <a:xfrm flipH="1">
            <a:off x="4187514" y="4624385"/>
            <a:ext cx="645067" cy="0"/>
          </a:xfrm>
          <a:prstGeom prst="straightConnector1">
            <a:avLst/>
          </a:prstGeom>
          <a:ln w="381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65DF7E3F-28E2-A296-8827-EBE9903C78EF}"/>
              </a:ext>
            </a:extLst>
          </p:cNvPr>
          <p:cNvSpPr/>
          <p:nvPr/>
        </p:nvSpPr>
        <p:spPr>
          <a:xfrm>
            <a:off x="9098180" y="5667288"/>
            <a:ext cx="1031945" cy="707023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69E7398-BCA5-1BF4-2923-9D3CC5122C03}"/>
              </a:ext>
            </a:extLst>
          </p:cNvPr>
          <p:cNvSpPr/>
          <p:nvPr/>
        </p:nvSpPr>
        <p:spPr>
          <a:xfrm>
            <a:off x="9430673" y="5312593"/>
            <a:ext cx="720929" cy="707023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CE6CCE2-6E62-961E-13BB-F80ADD6AA7AC}"/>
              </a:ext>
            </a:extLst>
          </p:cNvPr>
          <p:cNvCxnSpPr>
            <a:cxnSpLocks/>
          </p:cNvCxnSpPr>
          <p:nvPr/>
        </p:nvCxnSpPr>
        <p:spPr>
          <a:xfrm>
            <a:off x="10807357" y="495296"/>
            <a:ext cx="0" cy="3747265"/>
          </a:xfrm>
          <a:prstGeom prst="straightConnector1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409B47BD-B888-199A-8C1F-3C28F61D9C7B}"/>
              </a:ext>
            </a:extLst>
          </p:cNvPr>
          <p:cNvSpPr txBox="1"/>
          <p:nvPr/>
        </p:nvSpPr>
        <p:spPr>
          <a:xfrm rot="5400000" flipH="1" flipV="1">
            <a:off x="10208471" y="1872534"/>
            <a:ext cx="1712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Cooling</a:t>
            </a:r>
            <a:endParaRPr lang="en-DK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64EA706-C57D-00BB-522B-D05145055DE5}"/>
              </a:ext>
            </a:extLst>
          </p:cNvPr>
          <p:cNvSpPr txBox="1"/>
          <p:nvPr/>
        </p:nvSpPr>
        <p:spPr>
          <a:xfrm>
            <a:off x="6420666" y="301324"/>
            <a:ext cx="17116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Room Temperature</a:t>
            </a:r>
            <a:endParaRPr lang="en-DK" sz="1400" dirty="0"/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FBAC95B3-D199-9C1D-54CC-6590075B98B1}"/>
              </a:ext>
            </a:extLst>
          </p:cNvPr>
          <p:cNvCxnSpPr>
            <a:cxnSpLocks/>
          </p:cNvCxnSpPr>
          <p:nvPr/>
        </p:nvCxnSpPr>
        <p:spPr>
          <a:xfrm>
            <a:off x="8116895" y="495296"/>
            <a:ext cx="0" cy="4929194"/>
          </a:xfrm>
          <a:prstGeom prst="line">
            <a:avLst/>
          </a:prstGeom>
          <a:ln w="28575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F7590A15-1850-43AB-D31D-5A2394CA5243}"/>
              </a:ext>
            </a:extLst>
          </p:cNvPr>
          <p:cNvSpPr/>
          <p:nvPr/>
        </p:nvSpPr>
        <p:spPr>
          <a:xfrm rot="5400000">
            <a:off x="7883969" y="967886"/>
            <a:ext cx="457199" cy="2134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10dB</a:t>
            </a:r>
            <a:endParaRPr lang="en-DK" sz="900" dirty="0">
              <a:solidFill>
                <a:schemeClr val="tx1"/>
              </a:solidFill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99A92C0F-FF1E-37D5-1C05-1EF7DC76A15B}"/>
              </a:ext>
            </a:extLst>
          </p:cNvPr>
          <p:cNvSpPr/>
          <p:nvPr/>
        </p:nvSpPr>
        <p:spPr>
          <a:xfrm rot="5400000">
            <a:off x="7887902" y="1533180"/>
            <a:ext cx="457199" cy="2134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10dB</a:t>
            </a:r>
            <a:endParaRPr lang="en-DK" sz="900" dirty="0">
              <a:solidFill>
                <a:schemeClr val="tx1"/>
              </a:solidFill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A4911E7-F56D-5D1D-B34C-07F5DE587ED1}"/>
              </a:ext>
            </a:extLst>
          </p:cNvPr>
          <p:cNvSpPr/>
          <p:nvPr/>
        </p:nvSpPr>
        <p:spPr>
          <a:xfrm rot="5400000">
            <a:off x="7883968" y="2179052"/>
            <a:ext cx="457199" cy="2134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0dB</a:t>
            </a:r>
            <a:endParaRPr lang="en-DK" sz="800" dirty="0">
              <a:solidFill>
                <a:schemeClr val="tx1"/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E03CF723-7B01-729E-BAF3-DA4C5B620D23}"/>
              </a:ext>
            </a:extLst>
          </p:cNvPr>
          <p:cNvSpPr/>
          <p:nvPr/>
        </p:nvSpPr>
        <p:spPr>
          <a:xfrm rot="5400000">
            <a:off x="7883968" y="2834854"/>
            <a:ext cx="457199" cy="2134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10dB</a:t>
            </a:r>
            <a:endParaRPr lang="en-DK" sz="800" dirty="0">
              <a:solidFill>
                <a:schemeClr val="tx1"/>
              </a:solidFill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F931C6A2-5D85-B3B6-5824-00A243CEA236}"/>
              </a:ext>
            </a:extLst>
          </p:cNvPr>
          <p:cNvSpPr/>
          <p:nvPr/>
        </p:nvSpPr>
        <p:spPr>
          <a:xfrm rot="5400000">
            <a:off x="7887901" y="3383497"/>
            <a:ext cx="457199" cy="2134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10dB</a:t>
            </a:r>
            <a:endParaRPr lang="en-DK" sz="800" dirty="0">
              <a:solidFill>
                <a:schemeClr val="tx1"/>
              </a:solidFill>
            </a:endParaRP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513E28EC-198C-685D-52D3-90DC94EE62DD}"/>
              </a:ext>
            </a:extLst>
          </p:cNvPr>
          <p:cNvGrpSpPr/>
          <p:nvPr/>
        </p:nvGrpSpPr>
        <p:grpSpPr>
          <a:xfrm rot="5400000">
            <a:off x="7883967" y="3976777"/>
            <a:ext cx="457199" cy="213496"/>
            <a:chOff x="3298646" y="1945539"/>
            <a:chExt cx="457199" cy="213496"/>
          </a:xfrm>
        </p:grpSpPr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8F5726EB-847D-9B16-9B0F-3F50F161CC58}"/>
                </a:ext>
              </a:extLst>
            </p:cNvPr>
            <p:cNvSpPr/>
            <p:nvPr/>
          </p:nvSpPr>
          <p:spPr>
            <a:xfrm>
              <a:off x="3298646" y="1945539"/>
              <a:ext cx="457199" cy="213496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r>
                <a:rPr lang="en-US" sz="500" dirty="0">
                  <a:solidFill>
                    <a:schemeClr val="tx1"/>
                  </a:solidFill>
                </a:rPr>
                <a:t>10 GHz</a:t>
              </a:r>
              <a:endParaRPr lang="en-DK" sz="500" dirty="0">
                <a:solidFill>
                  <a:schemeClr val="tx1"/>
                </a:solidFill>
              </a:endParaRPr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D6F4BBB7-B336-8EAC-6316-B5C592B37EBE}"/>
                </a:ext>
              </a:extLst>
            </p:cNvPr>
            <p:cNvSpPr/>
            <p:nvPr/>
          </p:nvSpPr>
          <p:spPr>
            <a:xfrm>
              <a:off x="3316940" y="2004311"/>
              <a:ext cx="395430" cy="117383"/>
            </a:xfrm>
            <a:custGeom>
              <a:avLst/>
              <a:gdLst>
                <a:gd name="connsiteX0" fmla="*/ 0 w 776287"/>
                <a:gd name="connsiteY0" fmla="*/ 0 h 326231"/>
                <a:gd name="connsiteX1" fmla="*/ 450056 w 776287"/>
                <a:gd name="connsiteY1" fmla="*/ 0 h 326231"/>
                <a:gd name="connsiteX2" fmla="*/ 776287 w 776287"/>
                <a:gd name="connsiteY2" fmla="*/ 326231 h 326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6287" h="326231">
                  <a:moveTo>
                    <a:pt x="0" y="0"/>
                  </a:moveTo>
                  <a:lnTo>
                    <a:pt x="450056" y="0"/>
                  </a:lnTo>
                  <a:lnTo>
                    <a:pt x="776287" y="326231"/>
                  </a:lnTo>
                </a:path>
              </a:pathLst>
            </a:custGeom>
            <a:no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K">
                <a:ln w="38100">
                  <a:solidFill>
                    <a:schemeClr val="tx1"/>
                  </a:solidFill>
                </a:ln>
              </a:endParaRP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F68FA440-1B98-40D2-865A-46050D524273}"/>
              </a:ext>
            </a:extLst>
          </p:cNvPr>
          <p:cNvGrpSpPr/>
          <p:nvPr/>
        </p:nvGrpSpPr>
        <p:grpSpPr>
          <a:xfrm rot="5400000">
            <a:off x="7883967" y="4573962"/>
            <a:ext cx="457199" cy="213496"/>
            <a:chOff x="3298646" y="1945539"/>
            <a:chExt cx="457199" cy="213496"/>
          </a:xfrm>
        </p:grpSpPr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414483C1-88F2-318B-79F4-B580F76607CF}"/>
                </a:ext>
              </a:extLst>
            </p:cNvPr>
            <p:cNvSpPr/>
            <p:nvPr/>
          </p:nvSpPr>
          <p:spPr>
            <a:xfrm>
              <a:off x="3298646" y="1945539"/>
              <a:ext cx="457199" cy="213496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r>
                <a:rPr lang="en-US" sz="600" dirty="0">
                  <a:solidFill>
                    <a:schemeClr val="tx1"/>
                  </a:solidFill>
                </a:rPr>
                <a:t>HF IR</a:t>
              </a:r>
              <a:endParaRPr lang="en-DK" sz="600" dirty="0">
                <a:solidFill>
                  <a:schemeClr val="tx1"/>
                </a:solidFill>
              </a:endParaRPr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B84ECA65-6CCB-B6F5-F347-F2AF149466DE}"/>
                </a:ext>
              </a:extLst>
            </p:cNvPr>
            <p:cNvSpPr/>
            <p:nvPr/>
          </p:nvSpPr>
          <p:spPr>
            <a:xfrm>
              <a:off x="3316940" y="2004311"/>
              <a:ext cx="395430" cy="117383"/>
            </a:xfrm>
            <a:custGeom>
              <a:avLst/>
              <a:gdLst>
                <a:gd name="connsiteX0" fmla="*/ 0 w 776287"/>
                <a:gd name="connsiteY0" fmla="*/ 0 h 326231"/>
                <a:gd name="connsiteX1" fmla="*/ 450056 w 776287"/>
                <a:gd name="connsiteY1" fmla="*/ 0 h 326231"/>
                <a:gd name="connsiteX2" fmla="*/ 776287 w 776287"/>
                <a:gd name="connsiteY2" fmla="*/ 326231 h 326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6287" h="326231">
                  <a:moveTo>
                    <a:pt x="0" y="0"/>
                  </a:moveTo>
                  <a:lnTo>
                    <a:pt x="450056" y="0"/>
                  </a:lnTo>
                  <a:lnTo>
                    <a:pt x="776287" y="326231"/>
                  </a:lnTo>
                </a:path>
              </a:pathLst>
            </a:custGeom>
            <a:no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K" sz="2400">
                <a:ln w="38100">
                  <a:solidFill>
                    <a:schemeClr val="tx1"/>
                  </a:solidFill>
                </a:ln>
              </a:endParaRPr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AD45947C-A380-A5F0-1A00-4EFAE9CD9D3F}"/>
              </a:ext>
            </a:extLst>
          </p:cNvPr>
          <p:cNvSpPr txBox="1"/>
          <p:nvPr/>
        </p:nvSpPr>
        <p:spPr>
          <a:xfrm rot="5400000" flipH="1" flipV="1">
            <a:off x="6875556" y="3765217"/>
            <a:ext cx="1712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Qubit Control</a:t>
            </a:r>
            <a:endParaRPr lang="en-DK" dirty="0"/>
          </a:p>
        </p:txBody>
      </p: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BEC67471-8839-E9AE-6FAD-DE8A29EE795C}"/>
              </a:ext>
            </a:extLst>
          </p:cNvPr>
          <p:cNvCxnSpPr>
            <a:cxnSpLocks/>
          </p:cNvCxnSpPr>
          <p:nvPr/>
        </p:nvCxnSpPr>
        <p:spPr>
          <a:xfrm>
            <a:off x="9118626" y="469898"/>
            <a:ext cx="0" cy="4954592"/>
          </a:xfrm>
          <a:prstGeom prst="line">
            <a:avLst/>
          </a:prstGeom>
          <a:ln w="28575">
            <a:solidFill>
              <a:schemeClr val="accent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ectangle 84">
            <a:extLst>
              <a:ext uri="{FF2B5EF4-FFF2-40B4-BE49-F238E27FC236}">
                <a16:creationId xmlns:a16="http://schemas.microsoft.com/office/drawing/2014/main" id="{5A4FB730-29E7-F485-1C6B-86F54BA415EF}"/>
              </a:ext>
            </a:extLst>
          </p:cNvPr>
          <p:cNvSpPr/>
          <p:nvPr/>
        </p:nvSpPr>
        <p:spPr>
          <a:xfrm rot="5400000">
            <a:off x="8885700" y="967886"/>
            <a:ext cx="457199" cy="2134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20dB</a:t>
            </a:r>
            <a:endParaRPr lang="en-DK" sz="900" dirty="0">
              <a:solidFill>
                <a:schemeClr val="tx1"/>
              </a:solidFill>
            </a:endParaRP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EF639D23-C2BB-85FB-A13C-2AF16D46A2A1}"/>
              </a:ext>
            </a:extLst>
          </p:cNvPr>
          <p:cNvSpPr/>
          <p:nvPr/>
        </p:nvSpPr>
        <p:spPr>
          <a:xfrm rot="5400000">
            <a:off x="8889633" y="1533180"/>
            <a:ext cx="457199" cy="2134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10</a:t>
            </a:r>
            <a:r>
              <a:rPr lang="en-US" sz="800" dirty="0">
                <a:solidFill>
                  <a:schemeClr val="tx1"/>
                </a:solidFill>
              </a:rPr>
              <a:t>dB</a:t>
            </a:r>
            <a:endParaRPr lang="en-DK" sz="800" dirty="0">
              <a:solidFill>
                <a:schemeClr val="tx1"/>
              </a:solidFill>
            </a:endParaRP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0C2E5580-3106-E614-C575-71D2E2B80279}"/>
              </a:ext>
            </a:extLst>
          </p:cNvPr>
          <p:cNvSpPr/>
          <p:nvPr/>
        </p:nvSpPr>
        <p:spPr>
          <a:xfrm rot="5400000">
            <a:off x="8885699" y="2179052"/>
            <a:ext cx="457199" cy="2134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0 dB</a:t>
            </a:r>
            <a:endParaRPr lang="en-DK" sz="900" dirty="0">
              <a:solidFill>
                <a:schemeClr val="tx1"/>
              </a:solidFill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51B05753-2325-E1F0-0FE0-87E62244892B}"/>
              </a:ext>
            </a:extLst>
          </p:cNvPr>
          <p:cNvSpPr/>
          <p:nvPr/>
        </p:nvSpPr>
        <p:spPr>
          <a:xfrm rot="5400000">
            <a:off x="8885699" y="2834854"/>
            <a:ext cx="457199" cy="2134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20dB</a:t>
            </a:r>
            <a:endParaRPr lang="en-DK" sz="800" dirty="0">
              <a:solidFill>
                <a:schemeClr val="tx1"/>
              </a:solidFill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CC4E39A0-D212-8B7F-1E26-EA0AF88B1016}"/>
              </a:ext>
            </a:extLst>
          </p:cNvPr>
          <p:cNvSpPr/>
          <p:nvPr/>
        </p:nvSpPr>
        <p:spPr>
          <a:xfrm rot="5400000">
            <a:off x="8889632" y="3383497"/>
            <a:ext cx="457199" cy="2134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10dB</a:t>
            </a:r>
            <a:endParaRPr lang="en-DK" sz="900" dirty="0">
              <a:solidFill>
                <a:schemeClr val="tx1"/>
              </a:solidFill>
            </a:endParaRPr>
          </a:p>
        </p:txBody>
      </p:sp>
      <p:grpSp>
        <p:nvGrpSpPr>
          <p:cNvPr id="98" name="Group 97">
            <a:extLst>
              <a:ext uri="{FF2B5EF4-FFF2-40B4-BE49-F238E27FC236}">
                <a16:creationId xmlns:a16="http://schemas.microsoft.com/office/drawing/2014/main" id="{739DBD46-85CC-5D02-EFF6-E0D9275CA1C4}"/>
              </a:ext>
            </a:extLst>
          </p:cNvPr>
          <p:cNvGrpSpPr/>
          <p:nvPr/>
        </p:nvGrpSpPr>
        <p:grpSpPr>
          <a:xfrm rot="5400000">
            <a:off x="8885698" y="3976777"/>
            <a:ext cx="457199" cy="213496"/>
            <a:chOff x="3298646" y="1945539"/>
            <a:chExt cx="457199" cy="213496"/>
          </a:xfrm>
        </p:grpSpPr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78A7AD62-6FF4-CCBB-86EA-24628081ED50}"/>
                </a:ext>
              </a:extLst>
            </p:cNvPr>
            <p:cNvSpPr/>
            <p:nvPr/>
          </p:nvSpPr>
          <p:spPr>
            <a:xfrm>
              <a:off x="3298646" y="1945539"/>
              <a:ext cx="457199" cy="213496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r>
                <a:rPr lang="en-US" sz="500" dirty="0">
                  <a:solidFill>
                    <a:schemeClr val="tx1"/>
                  </a:solidFill>
                </a:rPr>
                <a:t>10 GHz</a:t>
              </a:r>
              <a:endParaRPr lang="en-DK" sz="500" dirty="0">
                <a:solidFill>
                  <a:schemeClr val="tx1"/>
                </a:solidFill>
              </a:endParaRPr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90BDCFD2-82B5-BFF4-0770-B357F3B987EA}"/>
                </a:ext>
              </a:extLst>
            </p:cNvPr>
            <p:cNvSpPr/>
            <p:nvPr/>
          </p:nvSpPr>
          <p:spPr>
            <a:xfrm>
              <a:off x="3316940" y="2004311"/>
              <a:ext cx="395430" cy="117383"/>
            </a:xfrm>
            <a:custGeom>
              <a:avLst/>
              <a:gdLst>
                <a:gd name="connsiteX0" fmla="*/ 0 w 776287"/>
                <a:gd name="connsiteY0" fmla="*/ 0 h 326231"/>
                <a:gd name="connsiteX1" fmla="*/ 450056 w 776287"/>
                <a:gd name="connsiteY1" fmla="*/ 0 h 326231"/>
                <a:gd name="connsiteX2" fmla="*/ 776287 w 776287"/>
                <a:gd name="connsiteY2" fmla="*/ 326231 h 326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6287" h="326231">
                  <a:moveTo>
                    <a:pt x="0" y="0"/>
                  </a:moveTo>
                  <a:lnTo>
                    <a:pt x="450056" y="0"/>
                  </a:lnTo>
                  <a:lnTo>
                    <a:pt x="776287" y="326231"/>
                  </a:ln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K" sz="2000">
                <a:ln w="38100">
                  <a:solidFill>
                    <a:schemeClr val="tx1"/>
                  </a:solidFill>
                </a:ln>
              </a:endParaRPr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F631E5D1-810E-C4DF-D2EB-A5F456D635EA}"/>
              </a:ext>
            </a:extLst>
          </p:cNvPr>
          <p:cNvGrpSpPr/>
          <p:nvPr/>
        </p:nvGrpSpPr>
        <p:grpSpPr>
          <a:xfrm rot="5400000">
            <a:off x="8885698" y="4548564"/>
            <a:ext cx="457199" cy="213496"/>
            <a:chOff x="3298646" y="1945539"/>
            <a:chExt cx="457199" cy="213496"/>
          </a:xfrm>
        </p:grpSpPr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946D86F2-19E7-7C97-9CC3-A26D641A5BFB}"/>
                </a:ext>
              </a:extLst>
            </p:cNvPr>
            <p:cNvSpPr/>
            <p:nvPr/>
          </p:nvSpPr>
          <p:spPr>
            <a:xfrm>
              <a:off x="3298646" y="1945539"/>
              <a:ext cx="457199" cy="213496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r>
                <a:rPr lang="en-US" sz="500" dirty="0">
                  <a:solidFill>
                    <a:schemeClr val="tx1"/>
                  </a:solidFill>
                </a:rPr>
                <a:t>HF IR</a:t>
              </a:r>
              <a:endParaRPr lang="en-DK" sz="500" dirty="0">
                <a:solidFill>
                  <a:schemeClr val="tx1"/>
                </a:solidFill>
              </a:endParaRPr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9FF67770-18E0-7E44-94F3-22BEB34D701E}"/>
                </a:ext>
              </a:extLst>
            </p:cNvPr>
            <p:cNvSpPr/>
            <p:nvPr/>
          </p:nvSpPr>
          <p:spPr>
            <a:xfrm>
              <a:off x="3316940" y="2004311"/>
              <a:ext cx="395430" cy="117383"/>
            </a:xfrm>
            <a:custGeom>
              <a:avLst/>
              <a:gdLst>
                <a:gd name="connsiteX0" fmla="*/ 0 w 776287"/>
                <a:gd name="connsiteY0" fmla="*/ 0 h 326231"/>
                <a:gd name="connsiteX1" fmla="*/ 450056 w 776287"/>
                <a:gd name="connsiteY1" fmla="*/ 0 h 326231"/>
                <a:gd name="connsiteX2" fmla="*/ 776287 w 776287"/>
                <a:gd name="connsiteY2" fmla="*/ 326231 h 326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6287" h="326231">
                  <a:moveTo>
                    <a:pt x="0" y="0"/>
                  </a:moveTo>
                  <a:lnTo>
                    <a:pt x="450056" y="0"/>
                  </a:lnTo>
                  <a:lnTo>
                    <a:pt x="776287" y="326231"/>
                  </a:ln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K" sz="2000">
                <a:ln w="38100">
                  <a:solidFill>
                    <a:schemeClr val="tx1"/>
                  </a:solidFill>
                </a:ln>
              </a:endParaRPr>
            </a:p>
          </p:txBody>
        </p:sp>
      </p:grpSp>
      <p:sp>
        <p:nvSpPr>
          <p:cNvPr id="108" name="TextBox 107">
            <a:extLst>
              <a:ext uri="{FF2B5EF4-FFF2-40B4-BE49-F238E27FC236}">
                <a16:creationId xmlns:a16="http://schemas.microsoft.com/office/drawing/2014/main" id="{D02A1AAF-58A0-50A5-A367-1A5DEDE72A6F}"/>
              </a:ext>
            </a:extLst>
          </p:cNvPr>
          <p:cNvSpPr txBox="1"/>
          <p:nvPr/>
        </p:nvSpPr>
        <p:spPr>
          <a:xfrm rot="5400000" flipH="1" flipV="1">
            <a:off x="7883479" y="3886268"/>
            <a:ext cx="1712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Readout Input</a:t>
            </a:r>
            <a:endParaRPr lang="en-DK" dirty="0"/>
          </a:p>
        </p:txBody>
      </p: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E8059EB5-F3DF-6863-BF8A-049E59BA4E84}"/>
              </a:ext>
            </a:extLst>
          </p:cNvPr>
          <p:cNvCxnSpPr>
            <a:cxnSpLocks/>
          </p:cNvCxnSpPr>
          <p:nvPr/>
        </p:nvCxnSpPr>
        <p:spPr>
          <a:xfrm>
            <a:off x="10101263" y="469898"/>
            <a:ext cx="28862" cy="5572780"/>
          </a:xfrm>
          <a:prstGeom prst="line">
            <a:avLst/>
          </a:prstGeom>
          <a:ln w="28575">
            <a:solidFill>
              <a:schemeClr val="accent3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Rectangle 109">
            <a:extLst>
              <a:ext uri="{FF2B5EF4-FFF2-40B4-BE49-F238E27FC236}">
                <a16:creationId xmlns:a16="http://schemas.microsoft.com/office/drawing/2014/main" id="{56380CA2-9C67-569C-3B1E-468909983E04}"/>
              </a:ext>
            </a:extLst>
          </p:cNvPr>
          <p:cNvSpPr/>
          <p:nvPr/>
        </p:nvSpPr>
        <p:spPr>
          <a:xfrm rot="5400000">
            <a:off x="9868337" y="967886"/>
            <a:ext cx="457199" cy="2134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0 dB</a:t>
            </a:r>
            <a:endParaRPr lang="en-DK" sz="900" dirty="0">
              <a:solidFill>
                <a:schemeClr val="tx1"/>
              </a:solidFill>
            </a:endParaRP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AF195F13-4C30-2F43-2AB3-FC1B1A9E3BB4}"/>
              </a:ext>
            </a:extLst>
          </p:cNvPr>
          <p:cNvSpPr/>
          <p:nvPr/>
        </p:nvSpPr>
        <p:spPr>
          <a:xfrm rot="5400000">
            <a:off x="9868336" y="2179052"/>
            <a:ext cx="457199" cy="2134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0 dB</a:t>
            </a:r>
            <a:endParaRPr lang="en-DK" sz="900" dirty="0">
              <a:solidFill>
                <a:schemeClr val="tx1"/>
              </a:solidFill>
            </a:endParaRP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D238BFB5-6EA8-6348-3101-41E06D8AF75B}"/>
              </a:ext>
            </a:extLst>
          </p:cNvPr>
          <p:cNvSpPr/>
          <p:nvPr/>
        </p:nvSpPr>
        <p:spPr>
          <a:xfrm rot="5400000">
            <a:off x="9857619" y="2834854"/>
            <a:ext cx="457199" cy="2134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0 dB</a:t>
            </a:r>
            <a:endParaRPr lang="en-DK" sz="900" dirty="0">
              <a:solidFill>
                <a:schemeClr val="tx1"/>
              </a:solidFill>
            </a:endParaRPr>
          </a:p>
        </p:txBody>
      </p: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70933194-F128-8E35-35C3-F17CCD380202}"/>
              </a:ext>
            </a:extLst>
          </p:cNvPr>
          <p:cNvGrpSpPr/>
          <p:nvPr/>
        </p:nvGrpSpPr>
        <p:grpSpPr>
          <a:xfrm rot="16200000">
            <a:off x="9874682" y="3976777"/>
            <a:ext cx="457199" cy="213496"/>
            <a:chOff x="3298646" y="1945539"/>
            <a:chExt cx="457199" cy="213496"/>
          </a:xfrm>
        </p:grpSpPr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205A77A3-A1C0-A60E-4831-AD42CB31E0DE}"/>
                </a:ext>
              </a:extLst>
            </p:cNvPr>
            <p:cNvSpPr/>
            <p:nvPr/>
          </p:nvSpPr>
          <p:spPr>
            <a:xfrm>
              <a:off x="3298646" y="1945539"/>
              <a:ext cx="457199" cy="213496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r>
                <a:rPr lang="en-US" sz="500" dirty="0">
                  <a:solidFill>
                    <a:schemeClr val="tx1"/>
                  </a:solidFill>
                </a:rPr>
                <a:t>10 GHz</a:t>
              </a:r>
              <a:endParaRPr lang="en-DK" sz="500" dirty="0">
                <a:solidFill>
                  <a:schemeClr val="tx1"/>
                </a:solidFill>
              </a:endParaRPr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4433C33D-8AFE-F4B6-9178-4D45BEA54C1B}"/>
                </a:ext>
              </a:extLst>
            </p:cNvPr>
            <p:cNvSpPr/>
            <p:nvPr/>
          </p:nvSpPr>
          <p:spPr>
            <a:xfrm>
              <a:off x="3316940" y="2004311"/>
              <a:ext cx="395430" cy="117383"/>
            </a:xfrm>
            <a:custGeom>
              <a:avLst/>
              <a:gdLst>
                <a:gd name="connsiteX0" fmla="*/ 0 w 776287"/>
                <a:gd name="connsiteY0" fmla="*/ 0 h 326231"/>
                <a:gd name="connsiteX1" fmla="*/ 450056 w 776287"/>
                <a:gd name="connsiteY1" fmla="*/ 0 h 326231"/>
                <a:gd name="connsiteX2" fmla="*/ 776287 w 776287"/>
                <a:gd name="connsiteY2" fmla="*/ 326231 h 326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6287" h="326231">
                  <a:moveTo>
                    <a:pt x="0" y="0"/>
                  </a:moveTo>
                  <a:lnTo>
                    <a:pt x="450056" y="0"/>
                  </a:lnTo>
                  <a:lnTo>
                    <a:pt x="776287" y="326231"/>
                  </a:lnTo>
                </a:path>
              </a:pathLst>
            </a:custGeom>
            <a:noFill/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K" sz="2000">
                <a:ln w="38100">
                  <a:solidFill>
                    <a:schemeClr val="tx1"/>
                  </a:solidFill>
                </a:ln>
              </a:endParaRPr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FCBE31B6-3C53-8A62-A77A-A2B42621910B}"/>
              </a:ext>
            </a:extLst>
          </p:cNvPr>
          <p:cNvGrpSpPr/>
          <p:nvPr/>
        </p:nvGrpSpPr>
        <p:grpSpPr>
          <a:xfrm rot="5400000">
            <a:off x="9868335" y="4548564"/>
            <a:ext cx="457199" cy="213496"/>
            <a:chOff x="3298646" y="1945539"/>
            <a:chExt cx="457199" cy="213496"/>
          </a:xfrm>
        </p:grpSpPr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2336DCC0-F2AA-6B8D-B229-7568B6CED901}"/>
                </a:ext>
              </a:extLst>
            </p:cNvPr>
            <p:cNvSpPr/>
            <p:nvPr/>
          </p:nvSpPr>
          <p:spPr>
            <a:xfrm>
              <a:off x="3298646" y="1945539"/>
              <a:ext cx="457199" cy="213496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r>
                <a:rPr lang="en-US" sz="500" dirty="0">
                  <a:solidFill>
                    <a:schemeClr val="tx1"/>
                  </a:solidFill>
                </a:rPr>
                <a:t>HF IR</a:t>
              </a:r>
              <a:endParaRPr lang="en-DK" sz="500" dirty="0">
                <a:solidFill>
                  <a:schemeClr val="tx1"/>
                </a:solidFill>
              </a:endParaRPr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063A3B2A-FAF4-13B2-6CBC-17475405F73C}"/>
                </a:ext>
              </a:extLst>
            </p:cNvPr>
            <p:cNvSpPr/>
            <p:nvPr/>
          </p:nvSpPr>
          <p:spPr>
            <a:xfrm>
              <a:off x="3316940" y="2004311"/>
              <a:ext cx="395430" cy="117383"/>
            </a:xfrm>
            <a:custGeom>
              <a:avLst/>
              <a:gdLst>
                <a:gd name="connsiteX0" fmla="*/ 0 w 776287"/>
                <a:gd name="connsiteY0" fmla="*/ 0 h 326231"/>
                <a:gd name="connsiteX1" fmla="*/ 450056 w 776287"/>
                <a:gd name="connsiteY1" fmla="*/ 0 h 326231"/>
                <a:gd name="connsiteX2" fmla="*/ 776287 w 776287"/>
                <a:gd name="connsiteY2" fmla="*/ 326231 h 326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6287" h="326231">
                  <a:moveTo>
                    <a:pt x="0" y="0"/>
                  </a:moveTo>
                  <a:lnTo>
                    <a:pt x="450056" y="0"/>
                  </a:lnTo>
                  <a:lnTo>
                    <a:pt x="776287" y="326231"/>
                  </a:lnTo>
                </a:path>
              </a:pathLst>
            </a:custGeom>
            <a:noFill/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K" sz="2000">
                <a:ln w="38100">
                  <a:solidFill>
                    <a:schemeClr val="tx1"/>
                  </a:solidFill>
                </a:ln>
              </a:endParaRPr>
            </a:p>
          </p:txBody>
        </p:sp>
      </p:grpSp>
      <p:sp>
        <p:nvSpPr>
          <p:cNvPr id="119" name="TextBox 118">
            <a:extLst>
              <a:ext uri="{FF2B5EF4-FFF2-40B4-BE49-F238E27FC236}">
                <a16:creationId xmlns:a16="http://schemas.microsoft.com/office/drawing/2014/main" id="{3BFCB5FF-FE5C-6F66-485B-2BE0E4AF023F}"/>
              </a:ext>
            </a:extLst>
          </p:cNvPr>
          <p:cNvSpPr txBox="1"/>
          <p:nvPr/>
        </p:nvSpPr>
        <p:spPr>
          <a:xfrm rot="5400000" flipH="1" flipV="1">
            <a:off x="8789020" y="3827362"/>
            <a:ext cx="2046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Readout Output</a:t>
            </a:r>
            <a:endParaRPr lang="en-DK" dirty="0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8E18FB77-4B74-1490-5EBF-2B90702DAFBC}"/>
              </a:ext>
            </a:extLst>
          </p:cNvPr>
          <p:cNvSpPr/>
          <p:nvPr/>
        </p:nvSpPr>
        <p:spPr>
          <a:xfrm rot="5400000">
            <a:off x="9868335" y="3383497"/>
            <a:ext cx="457199" cy="2134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0 dB</a:t>
            </a:r>
            <a:endParaRPr lang="en-DK" sz="900" dirty="0">
              <a:solidFill>
                <a:schemeClr val="tx1"/>
              </a:solidFill>
            </a:endParaRPr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93D6F974-5C4D-3ECE-3F78-E0D64546DA02}"/>
              </a:ext>
            </a:extLst>
          </p:cNvPr>
          <p:cNvSpPr/>
          <p:nvPr/>
        </p:nvSpPr>
        <p:spPr>
          <a:xfrm rot="4615683">
            <a:off x="9925255" y="4981822"/>
            <a:ext cx="364521" cy="364521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122" name="Arrow: Curved Up 121">
            <a:extLst>
              <a:ext uri="{FF2B5EF4-FFF2-40B4-BE49-F238E27FC236}">
                <a16:creationId xmlns:a16="http://schemas.microsoft.com/office/drawing/2014/main" id="{8574F072-0939-1997-2E65-A9CFE5777D75}"/>
              </a:ext>
            </a:extLst>
          </p:cNvPr>
          <p:cNvSpPr/>
          <p:nvPr/>
        </p:nvSpPr>
        <p:spPr>
          <a:xfrm rot="4615683">
            <a:off x="9993434" y="5108748"/>
            <a:ext cx="241125" cy="147451"/>
          </a:xfrm>
          <a:prstGeom prst="curvedUpArrow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dirty="0">
              <a:solidFill>
                <a:schemeClr val="tx1"/>
              </a:solidFill>
            </a:endParaRPr>
          </a:p>
        </p:txBody>
      </p:sp>
      <p:sp>
        <p:nvSpPr>
          <p:cNvPr id="123" name="Flowchart: Extract 122">
            <a:extLst>
              <a:ext uri="{FF2B5EF4-FFF2-40B4-BE49-F238E27FC236}">
                <a16:creationId xmlns:a16="http://schemas.microsoft.com/office/drawing/2014/main" id="{50E108B5-53BF-57A8-A481-88B7136AC1DD}"/>
              </a:ext>
            </a:extLst>
          </p:cNvPr>
          <p:cNvSpPr/>
          <p:nvPr/>
        </p:nvSpPr>
        <p:spPr>
          <a:xfrm>
            <a:off x="9975826" y="276220"/>
            <a:ext cx="276342" cy="276342"/>
          </a:xfrm>
          <a:prstGeom prst="flowChartExtract">
            <a:avLst/>
          </a:prstGeom>
          <a:solidFill>
            <a:schemeClr val="bg1"/>
          </a:solidFill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124" name="Flowchart: Extract 123">
            <a:extLst>
              <a:ext uri="{FF2B5EF4-FFF2-40B4-BE49-F238E27FC236}">
                <a16:creationId xmlns:a16="http://schemas.microsoft.com/office/drawing/2014/main" id="{6AAAE401-8C16-6C47-CD4C-C2CAA4B7F042}"/>
              </a:ext>
            </a:extLst>
          </p:cNvPr>
          <p:cNvSpPr/>
          <p:nvPr/>
        </p:nvSpPr>
        <p:spPr>
          <a:xfrm>
            <a:off x="9950426" y="1501757"/>
            <a:ext cx="276342" cy="276342"/>
          </a:xfrm>
          <a:prstGeom prst="flowChartExtract">
            <a:avLst/>
          </a:prstGeom>
          <a:solidFill>
            <a:schemeClr val="bg1"/>
          </a:solidFill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125" name="Flowchart: Extract 124">
            <a:extLst>
              <a:ext uri="{FF2B5EF4-FFF2-40B4-BE49-F238E27FC236}">
                <a16:creationId xmlns:a16="http://schemas.microsoft.com/office/drawing/2014/main" id="{5871F830-BAED-4F36-679E-89DD9BFD9F3B}"/>
              </a:ext>
            </a:extLst>
          </p:cNvPr>
          <p:cNvSpPr/>
          <p:nvPr/>
        </p:nvSpPr>
        <p:spPr>
          <a:xfrm>
            <a:off x="9990184" y="5424490"/>
            <a:ext cx="276342" cy="276342"/>
          </a:xfrm>
          <a:prstGeom prst="flowChartExtract">
            <a:avLst/>
          </a:prstGeom>
          <a:solidFill>
            <a:schemeClr val="bg1"/>
          </a:solidFill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3B7BB700-1DC3-2DED-9125-2CCCE69506C5}"/>
              </a:ext>
            </a:extLst>
          </p:cNvPr>
          <p:cNvSpPr/>
          <p:nvPr/>
        </p:nvSpPr>
        <p:spPr>
          <a:xfrm rot="4615683">
            <a:off x="9925255" y="5860418"/>
            <a:ext cx="364521" cy="364521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127" name="Arrow: Curved Up 126">
            <a:extLst>
              <a:ext uri="{FF2B5EF4-FFF2-40B4-BE49-F238E27FC236}">
                <a16:creationId xmlns:a16="http://schemas.microsoft.com/office/drawing/2014/main" id="{8E1657B3-C1C0-B34A-A572-533107D1D47B}"/>
              </a:ext>
            </a:extLst>
          </p:cNvPr>
          <p:cNvSpPr/>
          <p:nvPr/>
        </p:nvSpPr>
        <p:spPr>
          <a:xfrm rot="4615683">
            <a:off x="9993434" y="5987344"/>
            <a:ext cx="241125" cy="147451"/>
          </a:xfrm>
          <a:prstGeom prst="curvedUpArrow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dirty="0">
              <a:solidFill>
                <a:schemeClr val="tx1"/>
              </a:solidFill>
            </a:endParaRP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90131F0B-BBC1-36A7-07B8-2273D57130A8}"/>
              </a:ext>
            </a:extLst>
          </p:cNvPr>
          <p:cNvSpPr/>
          <p:nvPr/>
        </p:nvSpPr>
        <p:spPr>
          <a:xfrm>
            <a:off x="7704007" y="5382843"/>
            <a:ext cx="1920249" cy="5688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Soprano Chip</a:t>
            </a:r>
            <a:endParaRPr lang="en-DK" dirty="0">
              <a:solidFill>
                <a:schemeClr val="tx1"/>
              </a:solidFill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CD13857E-2DAB-8854-5BC1-842550EDEFD1}"/>
              </a:ext>
            </a:extLst>
          </p:cNvPr>
          <p:cNvSpPr txBox="1"/>
          <p:nvPr/>
        </p:nvSpPr>
        <p:spPr>
          <a:xfrm>
            <a:off x="10306600" y="5424490"/>
            <a:ext cx="6907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TWPA</a:t>
            </a:r>
            <a:endParaRPr lang="en-DK" sz="14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BFDC0CB-D770-5FD5-EF10-4EE56D6F1D0C}"/>
              </a:ext>
            </a:extLst>
          </p:cNvPr>
          <p:cNvSpPr txBox="1"/>
          <p:nvPr/>
        </p:nvSpPr>
        <p:spPr>
          <a:xfrm>
            <a:off x="6666774" y="564288"/>
            <a:ext cx="5132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PT1</a:t>
            </a:r>
            <a:endParaRPr lang="en-DK" sz="14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E2E9BEA-81B6-8698-9073-4AD081AFEB84}"/>
              </a:ext>
            </a:extLst>
          </p:cNvPr>
          <p:cNvSpPr txBox="1"/>
          <p:nvPr/>
        </p:nvSpPr>
        <p:spPr>
          <a:xfrm>
            <a:off x="6666774" y="1175600"/>
            <a:ext cx="5132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PT2</a:t>
            </a:r>
            <a:endParaRPr lang="en-DK" sz="14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EC8C10C-5D93-7C7C-3DDB-02675E4A7378}"/>
              </a:ext>
            </a:extLst>
          </p:cNvPr>
          <p:cNvSpPr txBox="1"/>
          <p:nvPr/>
        </p:nvSpPr>
        <p:spPr>
          <a:xfrm>
            <a:off x="6705246" y="1766364"/>
            <a:ext cx="4748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Still</a:t>
            </a:r>
            <a:endParaRPr lang="en-DK" sz="14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55FC4EB-E894-44A6-522D-14B1A6B1777C}"/>
              </a:ext>
            </a:extLst>
          </p:cNvPr>
          <p:cNvSpPr txBox="1"/>
          <p:nvPr/>
        </p:nvSpPr>
        <p:spPr>
          <a:xfrm>
            <a:off x="6378233" y="2413724"/>
            <a:ext cx="8018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100 </a:t>
            </a:r>
            <a:r>
              <a:rPr lang="en-US" sz="1400" dirty="0" err="1"/>
              <a:t>mK</a:t>
            </a:r>
            <a:endParaRPr lang="en-DK" sz="14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B7B38AD-9D6B-09B7-D61E-38AEBFC7B564}"/>
              </a:ext>
            </a:extLst>
          </p:cNvPr>
          <p:cNvSpPr txBox="1"/>
          <p:nvPr/>
        </p:nvSpPr>
        <p:spPr>
          <a:xfrm>
            <a:off x="6716468" y="3050633"/>
            <a:ext cx="4635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MC</a:t>
            </a:r>
            <a:endParaRPr lang="en-DK" sz="1400" dirty="0"/>
          </a:p>
        </p:txBody>
      </p:sp>
    </p:spTree>
    <p:extLst>
      <p:ext uri="{BB962C8B-B14F-4D97-AF65-F5344CB8AC3E}">
        <p14:creationId xmlns:p14="http://schemas.microsoft.com/office/powerpoint/2010/main" val="14373842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-up of a circuit board&#10;&#10;Description automatically generated">
            <a:extLst>
              <a:ext uri="{FF2B5EF4-FFF2-40B4-BE49-F238E27FC236}">
                <a16:creationId xmlns:a16="http://schemas.microsoft.com/office/drawing/2014/main" id="{AF3DDF7F-7A7A-B82F-EE42-5FE050484B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653" y="66279"/>
            <a:ext cx="7676695" cy="6858000"/>
          </a:xfrm>
          <a:prstGeom prst="rect">
            <a:avLst/>
          </a:prstGeom>
        </p:spPr>
      </p:pic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391C0900-AFC1-E8BB-3D84-E65D49A0F68A}"/>
              </a:ext>
            </a:extLst>
          </p:cNvPr>
          <p:cNvSpPr/>
          <p:nvPr/>
        </p:nvSpPr>
        <p:spPr>
          <a:xfrm>
            <a:off x="2791326" y="1283368"/>
            <a:ext cx="3007895" cy="4491790"/>
          </a:xfrm>
          <a:custGeom>
            <a:avLst/>
            <a:gdLst>
              <a:gd name="connsiteX0" fmla="*/ 2951748 w 3007895"/>
              <a:gd name="connsiteY0" fmla="*/ 4491790 h 4491790"/>
              <a:gd name="connsiteX1" fmla="*/ 2959769 w 3007895"/>
              <a:gd name="connsiteY1" fmla="*/ 4034590 h 4491790"/>
              <a:gd name="connsiteX2" fmla="*/ 40106 w 3007895"/>
              <a:gd name="connsiteY2" fmla="*/ 3994485 h 4491790"/>
              <a:gd name="connsiteX3" fmla="*/ 0 w 3007895"/>
              <a:gd name="connsiteY3" fmla="*/ 473243 h 4491790"/>
              <a:gd name="connsiteX4" fmla="*/ 3007895 w 3007895"/>
              <a:gd name="connsiteY4" fmla="*/ 481264 h 4491790"/>
              <a:gd name="connsiteX5" fmla="*/ 2983832 w 3007895"/>
              <a:gd name="connsiteY5" fmla="*/ 0 h 4491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07895" h="4491790">
                <a:moveTo>
                  <a:pt x="2951748" y="4491790"/>
                </a:moveTo>
                <a:lnTo>
                  <a:pt x="2959769" y="4034590"/>
                </a:lnTo>
                <a:lnTo>
                  <a:pt x="40106" y="3994485"/>
                </a:lnTo>
                <a:lnTo>
                  <a:pt x="0" y="473243"/>
                </a:lnTo>
                <a:lnTo>
                  <a:pt x="3007895" y="481264"/>
                </a:lnTo>
                <a:lnTo>
                  <a:pt x="2983832" y="0"/>
                </a:lnTo>
              </a:path>
            </a:pathLst>
          </a:custGeom>
          <a:noFill/>
          <a:ln w="57150">
            <a:solidFill>
              <a:schemeClr val="accent5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F938BE-3C51-05B7-6966-5B3BFD8EDA35}"/>
              </a:ext>
            </a:extLst>
          </p:cNvPr>
          <p:cNvSpPr txBox="1"/>
          <p:nvPr/>
        </p:nvSpPr>
        <p:spPr>
          <a:xfrm>
            <a:off x="2829130" y="3018225"/>
            <a:ext cx="1122423" cy="95410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Qubit</a:t>
            </a:r>
          </a:p>
          <a:p>
            <a:pPr algn="ctr"/>
            <a:r>
              <a:rPr lang="en-US" sz="2800" b="1" dirty="0">
                <a:solidFill>
                  <a:schemeClr val="bg1"/>
                </a:solidFill>
              </a:rPr>
              <a:t>2</a:t>
            </a:r>
            <a:endParaRPr lang="en-DK" sz="2800" b="1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318F3E3-ADB2-69C1-266F-C627F6EDFA32}"/>
              </a:ext>
            </a:extLst>
          </p:cNvPr>
          <p:cNvSpPr/>
          <p:nvPr/>
        </p:nvSpPr>
        <p:spPr>
          <a:xfrm>
            <a:off x="4140679" y="4000065"/>
            <a:ext cx="541677" cy="1462415"/>
          </a:xfrm>
          <a:prstGeom prst="ellipse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16CCDA7-873B-CD26-2648-740B2613EDA0}"/>
              </a:ext>
            </a:extLst>
          </p:cNvPr>
          <p:cNvCxnSpPr>
            <a:cxnSpLocks/>
            <a:stCxn id="15" idx="6"/>
            <a:endCxn id="19" idx="1"/>
          </p:cNvCxnSpPr>
          <p:nvPr/>
        </p:nvCxnSpPr>
        <p:spPr>
          <a:xfrm>
            <a:off x="4682356" y="4731273"/>
            <a:ext cx="4586226" cy="150507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FF5A1CB-0584-CD60-FBBD-693505E05137}"/>
              </a:ext>
            </a:extLst>
          </p:cNvPr>
          <p:cNvSpPr txBox="1"/>
          <p:nvPr/>
        </p:nvSpPr>
        <p:spPr>
          <a:xfrm>
            <a:off x="9268582" y="4620170"/>
            <a:ext cx="1845377" cy="52322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2"/>
                </a:solidFill>
              </a:rPr>
              <a:t>Resonator</a:t>
            </a:r>
            <a:endParaRPr lang="en-DK" sz="2800" dirty="0">
              <a:solidFill>
                <a:schemeClr val="accent2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F0B34895-6BCD-00B6-40EA-AF8831FCB31E}"/>
              </a:ext>
            </a:extLst>
          </p:cNvPr>
          <p:cNvSpPr/>
          <p:nvPr/>
        </p:nvSpPr>
        <p:spPr>
          <a:xfrm>
            <a:off x="3912279" y="1376768"/>
            <a:ext cx="541677" cy="1722123"/>
          </a:xfrm>
          <a:prstGeom prst="ellipse">
            <a:avLst/>
          </a:prstGeom>
          <a:noFill/>
          <a:ln w="7620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E446DF5-1BB3-7E9C-0796-6688B141045A}"/>
              </a:ext>
            </a:extLst>
          </p:cNvPr>
          <p:cNvCxnSpPr>
            <a:cxnSpLocks/>
            <a:stCxn id="22" idx="6"/>
            <a:endCxn id="34" idx="1"/>
          </p:cNvCxnSpPr>
          <p:nvPr/>
        </p:nvCxnSpPr>
        <p:spPr>
          <a:xfrm flipV="1">
            <a:off x="4453956" y="1584776"/>
            <a:ext cx="4814626" cy="653054"/>
          </a:xfrm>
          <a:prstGeom prst="line">
            <a:avLst/>
          </a:prstGeom>
          <a:ln w="762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D3BBECBC-DA03-3F8D-FB9E-7329B22D764E}"/>
              </a:ext>
            </a:extLst>
          </p:cNvPr>
          <p:cNvSpPr/>
          <p:nvPr/>
        </p:nvSpPr>
        <p:spPr>
          <a:xfrm>
            <a:off x="3912279" y="3046575"/>
            <a:ext cx="954107" cy="954107"/>
          </a:xfrm>
          <a:prstGeom prst="ellipse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>
              <a:solidFill>
                <a:schemeClr val="bg1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651157F-2CBA-BD3A-5B51-8AF28BC16750}"/>
              </a:ext>
            </a:extLst>
          </p:cNvPr>
          <p:cNvSpPr/>
          <p:nvPr/>
        </p:nvSpPr>
        <p:spPr>
          <a:xfrm>
            <a:off x="4866386" y="3239171"/>
            <a:ext cx="1660385" cy="568914"/>
          </a:xfrm>
          <a:prstGeom prst="ellipse">
            <a:avLst/>
          </a:prstGeom>
          <a:noFill/>
          <a:ln w="762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F565C3C-678A-FBF7-ADD3-4CCD979B87F5}"/>
              </a:ext>
            </a:extLst>
          </p:cNvPr>
          <p:cNvCxnSpPr>
            <a:cxnSpLocks/>
          </p:cNvCxnSpPr>
          <p:nvPr/>
        </p:nvCxnSpPr>
        <p:spPr>
          <a:xfrm flipV="1">
            <a:off x="6464968" y="3429000"/>
            <a:ext cx="2687053" cy="66279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2048DDBC-5F7B-EA95-203F-3A28DA5F4A81}"/>
              </a:ext>
            </a:extLst>
          </p:cNvPr>
          <p:cNvSpPr txBox="1"/>
          <p:nvPr/>
        </p:nvSpPr>
        <p:spPr>
          <a:xfrm>
            <a:off x="9268582" y="1323166"/>
            <a:ext cx="1524776" cy="52322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tx2"/>
                </a:solidFill>
              </a:rPr>
              <a:t>Flux line</a:t>
            </a:r>
            <a:endParaRPr lang="en-DK" sz="2800" dirty="0">
              <a:solidFill>
                <a:schemeClr val="tx2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7AFE7B3-9C5C-BEB9-F696-EE89247A8732}"/>
              </a:ext>
            </a:extLst>
          </p:cNvPr>
          <p:cNvSpPr txBox="1"/>
          <p:nvPr/>
        </p:nvSpPr>
        <p:spPr>
          <a:xfrm>
            <a:off x="9188729" y="3167390"/>
            <a:ext cx="2125903" cy="52322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4"/>
                </a:solidFill>
              </a:rPr>
              <a:t>Control Line</a:t>
            </a:r>
            <a:endParaRPr lang="en-DK" sz="2800" dirty="0">
              <a:solidFill>
                <a:schemeClr val="accent4"/>
              </a:solidFill>
            </a:endParaRP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F09A3723-EA0F-1584-F2E7-7A4607457D23}"/>
              </a:ext>
            </a:extLst>
          </p:cNvPr>
          <p:cNvCxnSpPr>
            <a:cxnSpLocks/>
          </p:cNvCxnSpPr>
          <p:nvPr/>
        </p:nvCxnSpPr>
        <p:spPr>
          <a:xfrm flipV="1">
            <a:off x="5799221" y="776031"/>
            <a:ext cx="3352800" cy="623045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9581B4E4-1541-A385-B4A7-4535AF2197AF}"/>
              </a:ext>
            </a:extLst>
          </p:cNvPr>
          <p:cNvSpPr txBox="1"/>
          <p:nvPr/>
        </p:nvSpPr>
        <p:spPr>
          <a:xfrm>
            <a:off x="9268582" y="434332"/>
            <a:ext cx="2326278" cy="52322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5"/>
                </a:solidFill>
              </a:rPr>
              <a:t>Readout Line</a:t>
            </a:r>
            <a:endParaRPr lang="en-DK" sz="2800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23163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MasterProject">
      <a:dk1>
        <a:sysClr val="windowText" lastClr="000000"/>
      </a:dk1>
      <a:lt1>
        <a:sysClr val="window" lastClr="FFFFFF"/>
      </a:lt1>
      <a:dk2>
        <a:srgbClr val="5F0F40"/>
      </a:dk2>
      <a:lt2>
        <a:srgbClr val="E7E6E6"/>
      </a:lt2>
      <a:accent1>
        <a:srgbClr val="5F0F40"/>
      </a:accent1>
      <a:accent2>
        <a:srgbClr val="48A9A6"/>
      </a:accent2>
      <a:accent3>
        <a:srgbClr val="243010"/>
      </a:accent3>
      <a:accent4>
        <a:srgbClr val="FFD447"/>
      </a:accent4>
      <a:accent5>
        <a:srgbClr val="AF677C"/>
      </a:accent5>
      <a:accent6>
        <a:srgbClr val="FFBFB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1685</TotalTime>
  <Words>125</Words>
  <Application>Microsoft Office PowerPoint</Application>
  <PresentationFormat>Widescreen</PresentationFormat>
  <Paragraphs>88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Johann Bock Severin</dc:creator>
  <cp:lastModifiedBy>Johann Bock Severin</cp:lastModifiedBy>
  <cp:revision>1</cp:revision>
  <dcterms:created xsi:type="dcterms:W3CDTF">2023-03-22T14:45:09Z</dcterms:created>
  <dcterms:modified xsi:type="dcterms:W3CDTF">2023-10-29T14:16:55Z</dcterms:modified>
</cp:coreProperties>
</file>